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9"/>
  </p:notesMasterIdLst>
  <p:sldIdLst>
    <p:sldId id="259" r:id="rId5"/>
    <p:sldId id="260" r:id="rId6"/>
    <p:sldId id="257" r:id="rId7"/>
    <p:sldId id="287" r:id="rId8"/>
    <p:sldId id="288" r:id="rId9"/>
    <p:sldId id="289" r:id="rId10"/>
    <p:sldId id="290" r:id="rId11"/>
    <p:sldId id="291" r:id="rId12"/>
    <p:sldId id="292" r:id="rId13"/>
    <p:sldId id="294" r:id="rId14"/>
    <p:sldId id="295" r:id="rId15"/>
    <p:sldId id="296" r:id="rId16"/>
    <p:sldId id="276" r:id="rId17"/>
    <p:sldId id="286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1958D9-C06A-43EF-BD80-54B6C38C3639}" v="5" dt="2026-06-05T11:57:59.55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78" d="100"/>
          <a:sy n="78" d="100"/>
        </p:scale>
        <p:origin x="83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onja Vratarič" userId="dee720af-e24c-468c-9a64-0f88fe603156" providerId="ADAL" clId="{5E22FBF2-9721-4A3D-9F09-1F4E520154C6}"/>
    <pc:docChg chg="undo custSel modSld">
      <pc:chgData name="Sonja Vratarič" userId="dee720af-e24c-468c-9a64-0f88fe603156" providerId="ADAL" clId="{5E22FBF2-9721-4A3D-9F09-1F4E520154C6}" dt="2026-06-05T12:00:50.421" v="336" actId="113"/>
      <pc:docMkLst>
        <pc:docMk/>
      </pc:docMkLst>
      <pc:sldChg chg="modSp mod">
        <pc:chgData name="Sonja Vratarič" userId="dee720af-e24c-468c-9a64-0f88fe603156" providerId="ADAL" clId="{5E22FBF2-9721-4A3D-9F09-1F4E520154C6}" dt="2026-06-05T12:00:50.421" v="336" actId="113"/>
        <pc:sldMkLst>
          <pc:docMk/>
          <pc:sldMk cId="1027268184" sldId="257"/>
        </pc:sldMkLst>
        <pc:spChg chg="mod">
          <ac:chgData name="Sonja Vratarič" userId="dee720af-e24c-468c-9a64-0f88fe603156" providerId="ADAL" clId="{5E22FBF2-9721-4A3D-9F09-1F4E520154C6}" dt="2026-06-05T11:48:13.761" v="21"/>
          <ac:spMkLst>
            <pc:docMk/>
            <pc:sldMk cId="1027268184" sldId="257"/>
            <ac:spMk id="2" creationId="{EBCE1EF8-6EE9-EAC3-53F8-45EBBA956EFE}"/>
          </ac:spMkLst>
        </pc:spChg>
        <pc:spChg chg="mod">
          <ac:chgData name="Sonja Vratarič" userId="dee720af-e24c-468c-9a64-0f88fe603156" providerId="ADAL" clId="{5E22FBF2-9721-4A3D-9F09-1F4E520154C6}" dt="2026-06-05T12:00:50.421" v="336" actId="113"/>
          <ac:spMkLst>
            <pc:docMk/>
            <pc:sldMk cId="1027268184" sldId="257"/>
            <ac:spMk id="3" creationId="{9C4030C3-9A5A-0DAB-9222-85C3493D35DB}"/>
          </ac:spMkLst>
        </pc:spChg>
      </pc:sldChg>
      <pc:sldChg chg="modSp mod">
        <pc:chgData name="Sonja Vratarič" userId="dee720af-e24c-468c-9a64-0f88fe603156" providerId="ADAL" clId="{5E22FBF2-9721-4A3D-9F09-1F4E520154C6}" dt="2026-06-05T11:46:58.551" v="1"/>
        <pc:sldMkLst>
          <pc:docMk/>
          <pc:sldMk cId="915912313" sldId="259"/>
        </pc:sldMkLst>
        <pc:spChg chg="mod">
          <ac:chgData name="Sonja Vratarič" userId="dee720af-e24c-468c-9a64-0f88fe603156" providerId="ADAL" clId="{5E22FBF2-9721-4A3D-9F09-1F4E520154C6}" dt="2026-06-05T11:46:41.426" v="0"/>
          <ac:spMkLst>
            <pc:docMk/>
            <pc:sldMk cId="915912313" sldId="259"/>
            <ac:spMk id="4" creationId="{2B952915-D66F-3780-D2A6-795A707D03C6}"/>
          </ac:spMkLst>
        </pc:spChg>
        <pc:spChg chg="mod">
          <ac:chgData name="Sonja Vratarič" userId="dee720af-e24c-468c-9a64-0f88fe603156" providerId="ADAL" clId="{5E22FBF2-9721-4A3D-9F09-1F4E520154C6}" dt="2026-06-05T11:46:58.551" v="1"/>
          <ac:spMkLst>
            <pc:docMk/>
            <pc:sldMk cId="915912313" sldId="259"/>
            <ac:spMk id="7" creationId="{1878A68E-CAF1-02C4-FBD8-E2B9BE4333A2}"/>
          </ac:spMkLst>
        </pc:spChg>
      </pc:sldChg>
      <pc:sldChg chg="modSp mod">
        <pc:chgData name="Sonja Vratarič" userId="dee720af-e24c-468c-9a64-0f88fe603156" providerId="ADAL" clId="{5E22FBF2-9721-4A3D-9F09-1F4E520154C6}" dt="2026-06-05T11:47:58.655" v="20" actId="12"/>
        <pc:sldMkLst>
          <pc:docMk/>
          <pc:sldMk cId="1529593664" sldId="260"/>
        </pc:sldMkLst>
        <pc:spChg chg="mod">
          <ac:chgData name="Sonja Vratarič" userId="dee720af-e24c-468c-9a64-0f88fe603156" providerId="ADAL" clId="{5E22FBF2-9721-4A3D-9F09-1F4E520154C6}" dt="2026-06-05T11:47:20.166" v="2"/>
          <ac:spMkLst>
            <pc:docMk/>
            <pc:sldMk cId="1529593664" sldId="260"/>
            <ac:spMk id="2" creationId="{4E53F795-1CE6-17FC-2A12-7A05393668E7}"/>
          </ac:spMkLst>
        </pc:spChg>
        <pc:spChg chg="mod">
          <ac:chgData name="Sonja Vratarič" userId="dee720af-e24c-468c-9a64-0f88fe603156" providerId="ADAL" clId="{5E22FBF2-9721-4A3D-9F09-1F4E520154C6}" dt="2026-06-05T11:47:58.655" v="20" actId="12"/>
          <ac:spMkLst>
            <pc:docMk/>
            <pc:sldMk cId="1529593664" sldId="260"/>
            <ac:spMk id="3" creationId="{E1C49F4E-13E6-A560-128A-7F5B36E461B1}"/>
          </ac:spMkLst>
        </pc:spChg>
      </pc:sldChg>
      <pc:sldChg chg="modSp mod">
        <pc:chgData name="Sonja Vratarič" userId="dee720af-e24c-468c-9a64-0f88fe603156" providerId="ADAL" clId="{5E22FBF2-9721-4A3D-9F09-1F4E520154C6}" dt="2026-06-05T12:00:35.231" v="335" actId="113"/>
        <pc:sldMkLst>
          <pc:docMk/>
          <pc:sldMk cId="1275749071" sldId="276"/>
        </pc:sldMkLst>
        <pc:spChg chg="mod">
          <ac:chgData name="Sonja Vratarič" userId="dee720af-e24c-468c-9a64-0f88fe603156" providerId="ADAL" clId="{5E22FBF2-9721-4A3D-9F09-1F4E520154C6}" dt="2026-06-05T11:57:59.559" v="316"/>
          <ac:spMkLst>
            <pc:docMk/>
            <pc:sldMk cId="1275749071" sldId="276"/>
            <ac:spMk id="2" creationId="{7F42EBFD-F275-94F9-3999-0A89707D7A92}"/>
          </ac:spMkLst>
        </pc:spChg>
        <pc:spChg chg="mod">
          <ac:chgData name="Sonja Vratarič" userId="dee720af-e24c-468c-9a64-0f88fe603156" providerId="ADAL" clId="{5E22FBF2-9721-4A3D-9F09-1F4E520154C6}" dt="2026-06-05T12:00:35.231" v="335" actId="113"/>
          <ac:spMkLst>
            <pc:docMk/>
            <pc:sldMk cId="1275749071" sldId="276"/>
            <ac:spMk id="3" creationId="{A1B931C8-DBD2-BB1C-4E26-E0669E8B7CE8}"/>
          </ac:spMkLst>
        </pc:spChg>
      </pc:sldChg>
      <pc:sldChg chg="modSp mod">
        <pc:chgData name="Sonja Vratarič" userId="dee720af-e24c-468c-9a64-0f88fe603156" providerId="ADAL" clId="{5E22FBF2-9721-4A3D-9F09-1F4E520154C6}" dt="2026-06-05T11:59:17.338" v="334"/>
        <pc:sldMkLst>
          <pc:docMk/>
          <pc:sldMk cId="2517060242" sldId="286"/>
        </pc:sldMkLst>
        <pc:spChg chg="mod">
          <ac:chgData name="Sonja Vratarič" userId="dee720af-e24c-468c-9a64-0f88fe603156" providerId="ADAL" clId="{5E22FBF2-9721-4A3D-9F09-1F4E520154C6}" dt="2026-06-05T11:59:06.924" v="333" actId="20577"/>
          <ac:spMkLst>
            <pc:docMk/>
            <pc:sldMk cId="2517060242" sldId="286"/>
            <ac:spMk id="4" creationId="{02C7982B-C8B2-D821-F153-08951E75AF41}"/>
          </ac:spMkLst>
        </pc:spChg>
        <pc:spChg chg="mod">
          <ac:chgData name="Sonja Vratarič" userId="dee720af-e24c-468c-9a64-0f88fe603156" providerId="ADAL" clId="{5E22FBF2-9721-4A3D-9F09-1F4E520154C6}" dt="2026-06-05T11:59:17.338" v="334"/>
          <ac:spMkLst>
            <pc:docMk/>
            <pc:sldMk cId="2517060242" sldId="286"/>
            <ac:spMk id="5" creationId="{C3AE102F-0835-84F6-154D-348D4DA6DA45}"/>
          </ac:spMkLst>
        </pc:spChg>
      </pc:sldChg>
      <pc:sldChg chg="modSp mod">
        <pc:chgData name="Sonja Vratarič" userId="dee720af-e24c-468c-9a64-0f88fe603156" providerId="ADAL" clId="{5E22FBF2-9721-4A3D-9F09-1F4E520154C6}" dt="2026-06-05T11:49:37.372" v="80" actId="6549"/>
        <pc:sldMkLst>
          <pc:docMk/>
          <pc:sldMk cId="1251268578" sldId="287"/>
        </pc:sldMkLst>
        <pc:spChg chg="mod">
          <ac:chgData name="Sonja Vratarič" userId="dee720af-e24c-468c-9a64-0f88fe603156" providerId="ADAL" clId="{5E22FBF2-9721-4A3D-9F09-1F4E520154C6}" dt="2026-06-05T11:48:51.753" v="37"/>
          <ac:spMkLst>
            <pc:docMk/>
            <pc:sldMk cId="1251268578" sldId="287"/>
            <ac:spMk id="4" creationId="{F07D7F1D-6050-10DD-5F9D-E9B5003B2553}"/>
          </ac:spMkLst>
        </pc:spChg>
        <pc:spChg chg="mod">
          <ac:chgData name="Sonja Vratarič" userId="dee720af-e24c-468c-9a64-0f88fe603156" providerId="ADAL" clId="{5E22FBF2-9721-4A3D-9F09-1F4E520154C6}" dt="2026-06-05T11:49:35.604" v="77" actId="27636"/>
          <ac:spMkLst>
            <pc:docMk/>
            <pc:sldMk cId="1251268578" sldId="287"/>
            <ac:spMk id="5" creationId="{28E5E958-F7E2-F247-9E3E-110EEFFFE1D6}"/>
          </ac:spMkLst>
        </pc:spChg>
        <pc:spChg chg="mod">
          <ac:chgData name="Sonja Vratarič" userId="dee720af-e24c-468c-9a64-0f88fe603156" providerId="ADAL" clId="{5E22FBF2-9721-4A3D-9F09-1F4E520154C6}" dt="2026-06-05T11:49:37.372" v="80" actId="6549"/>
          <ac:spMkLst>
            <pc:docMk/>
            <pc:sldMk cId="1251268578" sldId="287"/>
            <ac:spMk id="6" creationId="{5996D3F4-656F-8014-6DA2-03ECB8C2514C}"/>
          </ac:spMkLst>
        </pc:spChg>
      </pc:sldChg>
      <pc:sldChg chg="modSp mod">
        <pc:chgData name="Sonja Vratarič" userId="dee720af-e24c-468c-9a64-0f88fe603156" providerId="ADAL" clId="{5E22FBF2-9721-4A3D-9F09-1F4E520154C6}" dt="2026-06-05T11:51:12.359" v="113" actId="12"/>
        <pc:sldMkLst>
          <pc:docMk/>
          <pc:sldMk cId="3409103946" sldId="288"/>
        </pc:sldMkLst>
        <pc:spChg chg="mod">
          <ac:chgData name="Sonja Vratarič" userId="dee720af-e24c-468c-9a64-0f88fe603156" providerId="ADAL" clId="{5E22FBF2-9721-4A3D-9F09-1F4E520154C6}" dt="2026-06-05T11:49:50.068" v="81"/>
          <ac:spMkLst>
            <pc:docMk/>
            <pc:sldMk cId="3409103946" sldId="288"/>
            <ac:spMk id="4" creationId="{94A0DFEC-D101-13AA-3C22-D6F39AE677DC}"/>
          </ac:spMkLst>
        </pc:spChg>
        <pc:spChg chg="mod">
          <ac:chgData name="Sonja Vratarič" userId="dee720af-e24c-468c-9a64-0f88fe603156" providerId="ADAL" clId="{5E22FBF2-9721-4A3D-9F09-1F4E520154C6}" dt="2026-06-05T11:51:04.766" v="111" actId="27636"/>
          <ac:spMkLst>
            <pc:docMk/>
            <pc:sldMk cId="3409103946" sldId="288"/>
            <ac:spMk id="5" creationId="{F855ED19-D63F-3609-A357-15D5D8EEB455}"/>
          </ac:spMkLst>
        </pc:spChg>
        <pc:spChg chg="mod">
          <ac:chgData name="Sonja Vratarič" userId="dee720af-e24c-468c-9a64-0f88fe603156" providerId="ADAL" clId="{5E22FBF2-9721-4A3D-9F09-1F4E520154C6}" dt="2026-06-05T11:51:12.359" v="113" actId="12"/>
          <ac:spMkLst>
            <pc:docMk/>
            <pc:sldMk cId="3409103946" sldId="288"/>
            <ac:spMk id="6" creationId="{CE2A608E-1921-CE4F-6189-7632DF4D925E}"/>
          </ac:spMkLst>
        </pc:spChg>
      </pc:sldChg>
      <pc:sldChg chg="modSp mod">
        <pc:chgData name="Sonja Vratarič" userId="dee720af-e24c-468c-9a64-0f88fe603156" providerId="ADAL" clId="{5E22FBF2-9721-4A3D-9F09-1F4E520154C6}" dt="2026-06-05T11:51:51.977" v="126" actId="6549"/>
        <pc:sldMkLst>
          <pc:docMk/>
          <pc:sldMk cId="3212487206" sldId="289"/>
        </pc:sldMkLst>
        <pc:spChg chg="mod">
          <ac:chgData name="Sonja Vratarič" userId="dee720af-e24c-468c-9a64-0f88fe603156" providerId="ADAL" clId="{5E22FBF2-9721-4A3D-9F09-1F4E520154C6}" dt="2026-06-05T11:51:35.778" v="115" actId="6549"/>
          <ac:spMkLst>
            <pc:docMk/>
            <pc:sldMk cId="3212487206" sldId="289"/>
            <ac:spMk id="2" creationId="{BE942393-AEC6-7911-30C2-413A4E609F87}"/>
          </ac:spMkLst>
        </pc:spChg>
        <pc:spChg chg="mod">
          <ac:chgData name="Sonja Vratarič" userId="dee720af-e24c-468c-9a64-0f88fe603156" providerId="ADAL" clId="{5E22FBF2-9721-4A3D-9F09-1F4E520154C6}" dt="2026-06-05T11:51:51.977" v="126" actId="6549"/>
          <ac:spMkLst>
            <pc:docMk/>
            <pc:sldMk cId="3212487206" sldId="289"/>
            <ac:spMk id="5" creationId="{A5909EAC-F09B-8142-624F-91B7AC38A07B}"/>
          </ac:spMkLst>
        </pc:spChg>
      </pc:sldChg>
      <pc:sldChg chg="modSp mod">
        <pc:chgData name="Sonja Vratarič" userId="dee720af-e24c-468c-9a64-0f88fe603156" providerId="ADAL" clId="{5E22FBF2-9721-4A3D-9F09-1F4E520154C6}" dt="2026-06-05T11:52:22.483" v="136" actId="6549"/>
        <pc:sldMkLst>
          <pc:docMk/>
          <pc:sldMk cId="1215258570" sldId="290"/>
        </pc:sldMkLst>
        <pc:spChg chg="mod">
          <ac:chgData name="Sonja Vratarič" userId="dee720af-e24c-468c-9a64-0f88fe603156" providerId="ADAL" clId="{5E22FBF2-9721-4A3D-9F09-1F4E520154C6}" dt="2026-06-05T11:52:09.227" v="128" actId="6549"/>
          <ac:spMkLst>
            <pc:docMk/>
            <pc:sldMk cId="1215258570" sldId="290"/>
            <ac:spMk id="2" creationId="{509FC9BA-9F1E-B95B-7AC2-A0B765E2E186}"/>
          </ac:spMkLst>
        </pc:spChg>
        <pc:spChg chg="mod">
          <ac:chgData name="Sonja Vratarič" userId="dee720af-e24c-468c-9a64-0f88fe603156" providerId="ADAL" clId="{5E22FBF2-9721-4A3D-9F09-1F4E520154C6}" dt="2026-06-05T11:52:22.483" v="136" actId="6549"/>
          <ac:spMkLst>
            <pc:docMk/>
            <pc:sldMk cId="1215258570" sldId="290"/>
            <ac:spMk id="5" creationId="{711DF45C-3C25-F0C1-7926-272C6E0B8BF1}"/>
          </ac:spMkLst>
        </pc:spChg>
      </pc:sldChg>
      <pc:sldChg chg="modSp mod">
        <pc:chgData name="Sonja Vratarič" userId="dee720af-e24c-468c-9a64-0f88fe603156" providerId="ADAL" clId="{5E22FBF2-9721-4A3D-9F09-1F4E520154C6}" dt="2026-06-05T11:52:51.736" v="149" actId="27636"/>
        <pc:sldMkLst>
          <pc:docMk/>
          <pc:sldMk cId="199223143" sldId="291"/>
        </pc:sldMkLst>
        <pc:spChg chg="mod">
          <ac:chgData name="Sonja Vratarič" userId="dee720af-e24c-468c-9a64-0f88fe603156" providerId="ADAL" clId="{5E22FBF2-9721-4A3D-9F09-1F4E520154C6}" dt="2026-06-05T11:52:33.986" v="137"/>
          <ac:spMkLst>
            <pc:docMk/>
            <pc:sldMk cId="199223143" sldId="291"/>
            <ac:spMk id="2" creationId="{36772BF0-C726-289E-3628-53E9FCE5E9C1}"/>
          </ac:spMkLst>
        </pc:spChg>
        <pc:spChg chg="mod">
          <ac:chgData name="Sonja Vratarič" userId="dee720af-e24c-468c-9a64-0f88fe603156" providerId="ADAL" clId="{5E22FBF2-9721-4A3D-9F09-1F4E520154C6}" dt="2026-06-05T11:52:51.736" v="149" actId="27636"/>
          <ac:spMkLst>
            <pc:docMk/>
            <pc:sldMk cId="199223143" sldId="291"/>
            <ac:spMk id="3" creationId="{B1ABB5CD-2AA5-A596-C299-E7AB29888648}"/>
          </ac:spMkLst>
        </pc:spChg>
      </pc:sldChg>
      <pc:sldChg chg="modSp mod">
        <pc:chgData name="Sonja Vratarič" userId="dee720af-e24c-468c-9a64-0f88fe603156" providerId="ADAL" clId="{5E22FBF2-9721-4A3D-9F09-1F4E520154C6}" dt="2026-06-05T11:53:37.773" v="160" actId="12"/>
        <pc:sldMkLst>
          <pc:docMk/>
          <pc:sldMk cId="2162792318" sldId="292"/>
        </pc:sldMkLst>
        <pc:spChg chg="mod">
          <ac:chgData name="Sonja Vratarič" userId="dee720af-e24c-468c-9a64-0f88fe603156" providerId="ADAL" clId="{5E22FBF2-9721-4A3D-9F09-1F4E520154C6}" dt="2026-06-05T11:53:06.801" v="150"/>
          <ac:spMkLst>
            <pc:docMk/>
            <pc:sldMk cId="2162792318" sldId="292"/>
            <ac:spMk id="2" creationId="{1430070B-4A0D-545B-6AB2-733DB37FB34D}"/>
          </ac:spMkLst>
        </pc:spChg>
        <pc:spChg chg="mod">
          <ac:chgData name="Sonja Vratarič" userId="dee720af-e24c-468c-9a64-0f88fe603156" providerId="ADAL" clId="{5E22FBF2-9721-4A3D-9F09-1F4E520154C6}" dt="2026-06-05T11:53:37.773" v="160" actId="12"/>
          <ac:spMkLst>
            <pc:docMk/>
            <pc:sldMk cId="2162792318" sldId="292"/>
            <ac:spMk id="3" creationId="{575FC0F1-E248-8C36-0ECA-180D850E98B2}"/>
          </ac:spMkLst>
        </pc:spChg>
      </pc:sldChg>
      <pc:sldChg chg="modSp mod">
        <pc:chgData name="Sonja Vratarič" userId="dee720af-e24c-468c-9a64-0f88fe603156" providerId="ADAL" clId="{5E22FBF2-9721-4A3D-9F09-1F4E520154C6}" dt="2026-06-05T11:54:45.549" v="221" actId="6549"/>
        <pc:sldMkLst>
          <pc:docMk/>
          <pc:sldMk cId="3166602825" sldId="294"/>
        </pc:sldMkLst>
        <pc:spChg chg="mod">
          <ac:chgData name="Sonja Vratarič" userId="dee720af-e24c-468c-9a64-0f88fe603156" providerId="ADAL" clId="{5E22FBF2-9721-4A3D-9F09-1F4E520154C6}" dt="2026-06-05T11:53:49.090" v="161"/>
          <ac:spMkLst>
            <pc:docMk/>
            <pc:sldMk cId="3166602825" sldId="294"/>
            <ac:spMk id="4" creationId="{1614D92A-98FB-E695-0C98-F5EC0F235431}"/>
          </ac:spMkLst>
        </pc:spChg>
        <pc:spChg chg="mod">
          <ac:chgData name="Sonja Vratarič" userId="dee720af-e24c-468c-9a64-0f88fe603156" providerId="ADAL" clId="{5E22FBF2-9721-4A3D-9F09-1F4E520154C6}" dt="2026-06-05T11:54:44.809" v="219" actId="27636"/>
          <ac:spMkLst>
            <pc:docMk/>
            <pc:sldMk cId="3166602825" sldId="294"/>
            <ac:spMk id="5" creationId="{05B733FA-FC09-A48F-9254-B910061F9A82}"/>
          </ac:spMkLst>
        </pc:spChg>
        <pc:spChg chg="mod">
          <ac:chgData name="Sonja Vratarič" userId="dee720af-e24c-468c-9a64-0f88fe603156" providerId="ADAL" clId="{5E22FBF2-9721-4A3D-9F09-1F4E520154C6}" dt="2026-06-05T11:54:45.549" v="221" actId="6549"/>
          <ac:spMkLst>
            <pc:docMk/>
            <pc:sldMk cId="3166602825" sldId="294"/>
            <ac:spMk id="6" creationId="{D13E0B5E-B755-B22B-225A-C92D503E189C}"/>
          </ac:spMkLst>
        </pc:spChg>
      </pc:sldChg>
      <pc:sldChg chg="modSp mod">
        <pc:chgData name="Sonja Vratarič" userId="dee720af-e24c-468c-9a64-0f88fe603156" providerId="ADAL" clId="{5E22FBF2-9721-4A3D-9F09-1F4E520154C6}" dt="2026-06-05T11:56:24.134" v="292" actId="27636"/>
        <pc:sldMkLst>
          <pc:docMk/>
          <pc:sldMk cId="2679009121" sldId="295"/>
        </pc:sldMkLst>
        <pc:spChg chg="mod">
          <ac:chgData name="Sonja Vratarič" userId="dee720af-e24c-468c-9a64-0f88fe603156" providerId="ADAL" clId="{5E22FBF2-9721-4A3D-9F09-1F4E520154C6}" dt="2026-06-05T11:54:58.980" v="222"/>
          <ac:spMkLst>
            <pc:docMk/>
            <pc:sldMk cId="2679009121" sldId="295"/>
            <ac:spMk id="4" creationId="{E860A3DC-927D-D820-1FF6-16CC6B00771E}"/>
          </ac:spMkLst>
        </pc:spChg>
        <pc:spChg chg="mod">
          <ac:chgData name="Sonja Vratarič" userId="dee720af-e24c-468c-9a64-0f88fe603156" providerId="ADAL" clId="{5E22FBF2-9721-4A3D-9F09-1F4E520154C6}" dt="2026-06-05T11:56:24.132" v="291" actId="27636"/>
          <ac:spMkLst>
            <pc:docMk/>
            <pc:sldMk cId="2679009121" sldId="295"/>
            <ac:spMk id="5" creationId="{6C9D6B46-7BA9-CFCE-9A0B-4F939F783FDD}"/>
          </ac:spMkLst>
        </pc:spChg>
        <pc:spChg chg="mod">
          <ac:chgData name="Sonja Vratarič" userId="dee720af-e24c-468c-9a64-0f88fe603156" providerId="ADAL" clId="{5E22FBF2-9721-4A3D-9F09-1F4E520154C6}" dt="2026-06-05T11:56:24.134" v="292" actId="27636"/>
          <ac:spMkLst>
            <pc:docMk/>
            <pc:sldMk cId="2679009121" sldId="295"/>
            <ac:spMk id="6" creationId="{BB4C71E8-9799-B18A-4F58-0FD29726C73A}"/>
          </ac:spMkLst>
        </pc:spChg>
      </pc:sldChg>
      <pc:sldChg chg="modSp mod">
        <pc:chgData name="Sonja Vratarič" userId="dee720af-e24c-468c-9a64-0f88fe603156" providerId="ADAL" clId="{5E22FBF2-9721-4A3D-9F09-1F4E520154C6}" dt="2026-06-05T11:57:35.023" v="315" actId="12"/>
        <pc:sldMkLst>
          <pc:docMk/>
          <pc:sldMk cId="2705962890" sldId="296"/>
        </pc:sldMkLst>
        <pc:spChg chg="mod">
          <ac:chgData name="Sonja Vratarič" userId="dee720af-e24c-468c-9a64-0f88fe603156" providerId="ADAL" clId="{5E22FBF2-9721-4A3D-9F09-1F4E520154C6}" dt="2026-06-05T11:57:22.333" v="312" actId="27636"/>
          <ac:spMkLst>
            <pc:docMk/>
            <pc:sldMk cId="2705962890" sldId="296"/>
            <ac:spMk id="3" creationId="{28B1261B-133C-8D01-801B-A745E1DC3080}"/>
          </ac:spMkLst>
        </pc:spChg>
        <pc:spChg chg="mod">
          <ac:chgData name="Sonja Vratarič" userId="dee720af-e24c-468c-9a64-0f88fe603156" providerId="ADAL" clId="{5E22FBF2-9721-4A3D-9F09-1F4E520154C6}" dt="2026-06-05T11:56:43.329" v="293"/>
          <ac:spMkLst>
            <pc:docMk/>
            <pc:sldMk cId="2705962890" sldId="296"/>
            <ac:spMk id="4" creationId="{E325512F-AB98-A4CF-15F1-3255DE6648BB}"/>
          </ac:spMkLst>
        </pc:spChg>
        <pc:spChg chg="mod">
          <ac:chgData name="Sonja Vratarič" userId="dee720af-e24c-468c-9a64-0f88fe603156" providerId="ADAL" clId="{5E22FBF2-9721-4A3D-9F09-1F4E520154C6}" dt="2026-06-05T11:57:35.023" v="315" actId="12"/>
          <ac:spMkLst>
            <pc:docMk/>
            <pc:sldMk cId="2705962890" sldId="296"/>
            <ac:spMk id="5" creationId="{20472C09-776C-818B-B710-877A4C4454B2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35DCD8-4A3D-464D-A6C4-73D206FAF8E5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45C1E9-5306-4237-906B-8EDE5DF5D6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9701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4E8BF-7483-473F-908B-C79537BEF7C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5454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24E8BF-7483-473F-908B-C79537BEF7C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0858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l-SI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000" b="1" spc="-50" baseline="0"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bg2">
                    <a:lumMod val="25000"/>
                  </a:schemeClr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23DEA971-36D6-4F83-98B6-459978798ADB}" type="datetimeFigureOut">
              <a:rPr lang="en-US" smtClean="0"/>
              <a:pPr/>
              <a:t>6/5/2026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9B4EF7BB-21B5-43D4-B298-B87746B87CEE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05962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2685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519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marL="0">
              <a:defRPr sz="4000" b="1"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buClr>
                <a:schemeClr val="bg2">
                  <a:lumMod val="50000"/>
                </a:schemeClr>
              </a:buClr>
              <a:defRPr/>
            </a:lvl2pPr>
            <a:lvl3pPr>
              <a:buClr>
                <a:schemeClr val="bg2">
                  <a:lumMod val="50000"/>
                </a:schemeClr>
              </a:buClr>
              <a:defRPr/>
            </a:lvl3pPr>
            <a:lvl4pPr>
              <a:buClr>
                <a:schemeClr val="bg2">
                  <a:lumMod val="50000"/>
                </a:schemeClr>
              </a:buClr>
              <a:defRPr/>
            </a:lvl4pPr>
            <a:lvl5pPr>
              <a:buClr>
                <a:schemeClr val="bg2">
                  <a:lumMod val="50000"/>
                </a:schemeClr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540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6000" b="1">
                <a:solidFill>
                  <a:schemeClr val="bg2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bg2">
                    <a:lumMod val="25000"/>
                  </a:schemeClr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243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946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bg2">
                    <a:lumMod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bg2">
                    <a:lumMod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35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421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A971-36D6-4F83-98B6-459978798ADB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481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3DEA971-36D6-4F83-98B6-459978798ADB}" type="datetimeFigureOut">
              <a:rPr lang="en-US" smtClean="0"/>
              <a:t>6/5/2026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B4EF7BB-21B5-43D4-B298-B87746B87C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441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3DEA971-36D6-4F83-98B6-459978798ADB}" type="datetimeFigureOut">
              <a:rPr lang="en-US" smtClean="0"/>
              <a:pPr/>
              <a:t>6/5/2026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B4EF7BB-21B5-43D4-B298-B87746B87C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319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l-SI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23DEA971-36D6-4F83-98B6-459978798ADB}" type="datetimeFigureOut">
              <a:rPr lang="en-US" smtClean="0"/>
              <a:pPr/>
              <a:t>6/5/2026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9B4EF7BB-21B5-43D4-B298-B87746B87CEE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1781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b="1" kern="1200" spc="-50" baseline="0">
          <a:solidFill>
            <a:schemeClr val="bg2">
              <a:lumMod val="50000"/>
            </a:schemeClr>
          </a:solidFill>
          <a:latin typeface="+mn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bg2">
            <a:lumMod val="50000"/>
          </a:schemeClr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bg2">
            <a:lumMod val="50000"/>
          </a:schemeClr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bg2">
            <a:lumMod val="50000"/>
          </a:schemeClr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bg2">
            <a:lumMod val="50000"/>
          </a:schemeClr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B952915-D66F-3780-D2A6-795A707D03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lvl="0"/>
            <a:r>
              <a:rPr lang="en-GB" dirty="0"/>
              <a:t>MODULE 5: </a:t>
            </a:r>
            <a:r>
              <a:rPr lang="pl-PL" dirty="0"/>
              <a:t>Podporne tehnologije in digitalna dostopnost v turizmu</a:t>
            </a:r>
            <a:endParaRPr lang="en-US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2322DE57-8FF2-A2BA-1C45-DB199A692D6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Accessible Cultural Tourism Train-the-Trainer Program</a:t>
            </a:r>
          </a:p>
          <a:p>
            <a:r>
              <a:rPr lang="en-GB" dirty="0"/>
              <a:t>Project: TACT - Training for Accessible Cultural Tourism</a:t>
            </a:r>
            <a:endParaRPr lang="en-US" dirty="0"/>
          </a:p>
        </p:txBody>
      </p:sp>
      <p:pic>
        <p:nvPicPr>
          <p:cNvPr id="6" name="Graphic 1">
            <a:extLst>
              <a:ext uri="{FF2B5EF4-FFF2-40B4-BE49-F238E27FC236}">
                <a16:creationId xmlns:a16="http://schemas.microsoft.com/office/drawing/2014/main" id="{E86E692B-22D8-756D-C826-0F8B82F7FE5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29565" y="5417058"/>
            <a:ext cx="2238375" cy="68199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878A68E-CAF1-02C4-FBD8-E2B9BE4333A2}"/>
              </a:ext>
            </a:extLst>
          </p:cNvPr>
          <p:cNvSpPr txBox="1"/>
          <p:nvPr/>
        </p:nvSpPr>
        <p:spPr>
          <a:xfrm>
            <a:off x="3729318" y="5452717"/>
            <a:ext cx="81309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Financirano</a:t>
            </a:r>
            <a:r>
              <a:rPr lang="en-US" sz="1200" dirty="0"/>
              <a:t> s </a:t>
            </a:r>
            <a:r>
              <a:rPr lang="en-US" sz="1200" dirty="0" err="1"/>
              <a:t>strani</a:t>
            </a:r>
            <a:r>
              <a:rPr lang="en-US" sz="1200" dirty="0"/>
              <a:t> </a:t>
            </a:r>
            <a:r>
              <a:rPr lang="en-US" sz="1200" dirty="0" err="1"/>
              <a:t>Evropske</a:t>
            </a:r>
            <a:r>
              <a:rPr lang="en-US" sz="1200" dirty="0"/>
              <a:t> </a:t>
            </a:r>
            <a:r>
              <a:rPr lang="en-US" sz="1200" dirty="0" err="1"/>
              <a:t>unije</a:t>
            </a:r>
            <a:r>
              <a:rPr lang="en-US" sz="1200" dirty="0"/>
              <a:t>. </a:t>
            </a:r>
            <a:r>
              <a:rPr lang="en-US" sz="1200" dirty="0" err="1"/>
              <a:t>Izražena</a:t>
            </a:r>
            <a:r>
              <a:rPr lang="en-US" sz="1200" dirty="0"/>
              <a:t> </a:t>
            </a:r>
            <a:r>
              <a:rPr lang="en-US" sz="1200" dirty="0" err="1"/>
              <a:t>stališča</a:t>
            </a:r>
            <a:r>
              <a:rPr lang="en-US" sz="1200" dirty="0"/>
              <a:t> in </a:t>
            </a:r>
            <a:r>
              <a:rPr lang="en-US" sz="1200" dirty="0" err="1"/>
              <a:t>mnenja</a:t>
            </a:r>
            <a:r>
              <a:rPr lang="en-US" sz="1200" dirty="0"/>
              <a:t> so </a:t>
            </a:r>
            <a:r>
              <a:rPr lang="en-US" sz="1200" dirty="0" err="1"/>
              <a:t>zgolj</a:t>
            </a:r>
            <a:r>
              <a:rPr lang="en-US" sz="1200" dirty="0"/>
              <a:t> </a:t>
            </a:r>
            <a:r>
              <a:rPr lang="en-US" sz="1200" dirty="0" err="1"/>
              <a:t>stališča</a:t>
            </a:r>
            <a:r>
              <a:rPr lang="en-US" sz="1200" dirty="0"/>
              <a:t> in </a:t>
            </a:r>
            <a:r>
              <a:rPr lang="en-US" sz="1200" dirty="0" err="1"/>
              <a:t>mnenja</a:t>
            </a:r>
            <a:r>
              <a:rPr lang="en-US" sz="1200" dirty="0"/>
              <a:t> </a:t>
            </a:r>
            <a:r>
              <a:rPr lang="en-US" sz="1200" dirty="0" err="1"/>
              <a:t>avtorja</a:t>
            </a:r>
            <a:r>
              <a:rPr lang="en-US" sz="1200" dirty="0"/>
              <a:t> in </a:t>
            </a:r>
            <a:r>
              <a:rPr lang="en-US" sz="1200" dirty="0" err="1"/>
              <a:t>ni</a:t>
            </a:r>
            <a:r>
              <a:rPr lang="en-US" sz="1200" dirty="0"/>
              <a:t> </a:t>
            </a:r>
            <a:r>
              <a:rPr lang="en-US" sz="1200" dirty="0" err="1"/>
              <a:t>nujno</a:t>
            </a:r>
            <a:r>
              <a:rPr lang="en-US" sz="1200" dirty="0"/>
              <a:t>, da </a:t>
            </a:r>
            <a:r>
              <a:rPr lang="en-US" sz="1200" dirty="0" err="1"/>
              <a:t>odražajo</a:t>
            </a:r>
            <a:r>
              <a:rPr lang="en-US" sz="1200" dirty="0"/>
              <a:t> </a:t>
            </a:r>
            <a:r>
              <a:rPr lang="en-US" sz="1200" dirty="0" err="1"/>
              <a:t>stališča</a:t>
            </a:r>
            <a:r>
              <a:rPr lang="en-US" sz="1200" dirty="0"/>
              <a:t> in </a:t>
            </a:r>
            <a:r>
              <a:rPr lang="en-US" sz="1200" dirty="0" err="1"/>
              <a:t>mnenja</a:t>
            </a:r>
            <a:r>
              <a:rPr lang="en-US" sz="1200" dirty="0"/>
              <a:t> </a:t>
            </a:r>
            <a:r>
              <a:rPr lang="en-US" sz="1200" dirty="0" err="1"/>
              <a:t>Evropske</a:t>
            </a:r>
            <a:r>
              <a:rPr lang="en-US" sz="1200" dirty="0"/>
              <a:t> </a:t>
            </a:r>
            <a:r>
              <a:rPr lang="en-US" sz="1200" dirty="0" err="1"/>
              <a:t>unije</a:t>
            </a:r>
            <a:r>
              <a:rPr lang="en-US" sz="1200" dirty="0"/>
              <a:t> </a:t>
            </a:r>
            <a:r>
              <a:rPr lang="en-US" sz="1200" dirty="0" err="1"/>
              <a:t>ali</a:t>
            </a:r>
            <a:r>
              <a:rPr lang="en-US" sz="1200" dirty="0"/>
              <a:t> </a:t>
            </a:r>
            <a:r>
              <a:rPr lang="en-US" sz="1200" dirty="0" err="1"/>
              <a:t>Fundacije</a:t>
            </a:r>
            <a:r>
              <a:rPr lang="en-US" sz="1200" dirty="0"/>
              <a:t> Tempus. </a:t>
            </a:r>
            <a:r>
              <a:rPr lang="en-US" sz="1200" dirty="0" err="1"/>
              <a:t>Zanje</a:t>
            </a:r>
            <a:r>
              <a:rPr lang="en-US" sz="1200" dirty="0"/>
              <a:t> ne </a:t>
            </a:r>
            <a:r>
              <a:rPr lang="en-US" sz="1200" dirty="0" err="1"/>
              <a:t>moreta</a:t>
            </a:r>
            <a:r>
              <a:rPr lang="en-US" sz="1200" dirty="0"/>
              <a:t> </a:t>
            </a:r>
            <a:r>
              <a:rPr lang="en-US" sz="1200" dirty="0" err="1"/>
              <a:t>biti</a:t>
            </a:r>
            <a:r>
              <a:rPr lang="en-US" sz="1200" dirty="0"/>
              <a:t> </a:t>
            </a:r>
            <a:r>
              <a:rPr lang="en-US" sz="1200" dirty="0" err="1"/>
              <a:t>odgovorna</a:t>
            </a:r>
            <a:r>
              <a:rPr lang="en-US" sz="1200" dirty="0"/>
              <a:t> </a:t>
            </a:r>
            <a:r>
              <a:rPr lang="en-US" sz="1200" dirty="0" err="1"/>
              <a:t>niti</a:t>
            </a:r>
            <a:r>
              <a:rPr lang="en-US" sz="1200" dirty="0"/>
              <a:t> </a:t>
            </a:r>
            <a:r>
              <a:rPr lang="en-US" sz="1200" dirty="0" err="1"/>
              <a:t>Evropska</a:t>
            </a:r>
            <a:r>
              <a:rPr lang="en-US" sz="1200" dirty="0"/>
              <a:t> </a:t>
            </a:r>
            <a:r>
              <a:rPr lang="en-US" sz="1200" dirty="0" err="1"/>
              <a:t>unija</a:t>
            </a:r>
            <a:r>
              <a:rPr lang="en-US" sz="1200" dirty="0"/>
              <a:t> </a:t>
            </a:r>
            <a:r>
              <a:rPr lang="en-US" sz="1200" dirty="0" err="1"/>
              <a:t>niti</a:t>
            </a:r>
            <a:r>
              <a:rPr lang="en-US" sz="1200" dirty="0"/>
              <a:t> </a:t>
            </a:r>
            <a:r>
              <a:rPr lang="en-US" sz="1200" dirty="0" err="1"/>
              <a:t>Fundacija</a:t>
            </a:r>
            <a:r>
              <a:rPr lang="en-US" sz="1200" dirty="0"/>
              <a:t> Tempus.</a:t>
            </a:r>
          </a:p>
        </p:txBody>
      </p:sp>
    </p:spTree>
    <p:extLst>
      <p:ext uri="{BB962C8B-B14F-4D97-AF65-F5344CB8AC3E}">
        <p14:creationId xmlns:p14="http://schemas.microsoft.com/office/powerpoint/2010/main" val="9159123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04C92B-D969-A7A9-0155-B429844AB4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614D92A-98FB-E695-0C98-F5EC0F235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Ideje</a:t>
            </a:r>
            <a:r>
              <a:rPr lang="en-US" dirty="0"/>
              <a:t> za </a:t>
            </a:r>
            <a:r>
              <a:rPr lang="en-US" dirty="0" err="1"/>
              <a:t>podporne</a:t>
            </a:r>
            <a:r>
              <a:rPr lang="en-US" dirty="0"/>
              <a:t> </a:t>
            </a:r>
            <a:r>
              <a:rPr lang="en-US" dirty="0" err="1"/>
              <a:t>tehnologije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5B733FA-FC09-A48F-9254-B910061F9A8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sl-SI" sz="3200" b="1" dirty="0"/>
              <a:t>Vizualni dostop</a:t>
            </a:r>
            <a:endParaRPr lang="en-GB" sz="3200" b="1" dirty="0"/>
          </a:p>
          <a:p>
            <a:pPr lvl="1"/>
            <a:r>
              <a:rPr lang="en-US" sz="2800" dirty="0" err="1"/>
              <a:t>avdio</a:t>
            </a:r>
            <a:r>
              <a:rPr lang="en-US" sz="2800" dirty="0"/>
              <a:t> </a:t>
            </a:r>
            <a:r>
              <a:rPr lang="en-US" sz="2800" dirty="0" err="1"/>
              <a:t>vodnik</a:t>
            </a:r>
            <a:r>
              <a:rPr lang="en-US" sz="2800" dirty="0"/>
              <a:t> s </a:t>
            </a:r>
            <a:r>
              <a:rPr lang="en-US" sz="2800" dirty="0" err="1"/>
              <a:t>podporo</a:t>
            </a:r>
            <a:r>
              <a:rPr lang="en-US" sz="2800" dirty="0"/>
              <a:t> za </a:t>
            </a:r>
            <a:r>
              <a:rPr lang="en-US" sz="2800" dirty="0" err="1"/>
              <a:t>bralnike</a:t>
            </a:r>
            <a:r>
              <a:rPr lang="en-US" sz="2800" dirty="0"/>
              <a:t> </a:t>
            </a:r>
            <a:r>
              <a:rPr lang="en-US" sz="2800" dirty="0" err="1"/>
              <a:t>zaslona</a:t>
            </a:r>
            <a:r>
              <a:rPr lang="en-US" sz="2800" dirty="0"/>
              <a:t>;</a:t>
            </a:r>
          </a:p>
          <a:p>
            <a:pPr lvl="1"/>
            <a:r>
              <a:rPr lang="en-US" sz="2800" dirty="0" err="1"/>
              <a:t>ročna</a:t>
            </a:r>
            <a:r>
              <a:rPr lang="en-US" sz="2800" dirty="0"/>
              <a:t> </a:t>
            </a:r>
            <a:r>
              <a:rPr lang="en-US" sz="2800" dirty="0" err="1"/>
              <a:t>elektronska</a:t>
            </a:r>
            <a:r>
              <a:rPr lang="en-US" sz="2800" dirty="0"/>
              <a:t> </a:t>
            </a:r>
            <a:r>
              <a:rPr lang="en-US" sz="2800" dirty="0" err="1"/>
              <a:t>lupa</a:t>
            </a:r>
            <a:r>
              <a:rPr lang="en-US" sz="2800" dirty="0"/>
              <a:t>;</a:t>
            </a:r>
          </a:p>
          <a:p>
            <a:pPr lvl="1"/>
            <a:r>
              <a:rPr lang="en-US" sz="2800" dirty="0" err="1"/>
              <a:t>govoreče</a:t>
            </a:r>
            <a:r>
              <a:rPr lang="en-US" sz="2800" dirty="0"/>
              <a:t> QR-</a:t>
            </a:r>
            <a:r>
              <a:rPr lang="en-US" sz="2800" dirty="0" err="1"/>
              <a:t>kode</a:t>
            </a:r>
            <a:r>
              <a:rPr lang="en-US" sz="2800" dirty="0"/>
              <a:t>;</a:t>
            </a:r>
          </a:p>
          <a:p>
            <a:pPr lvl="1"/>
            <a:r>
              <a:rPr lang="en-US" sz="2800" dirty="0" err="1"/>
              <a:t>tablice</a:t>
            </a:r>
            <a:r>
              <a:rPr lang="en-US" sz="2800" dirty="0"/>
              <a:t> z </a:t>
            </a:r>
            <a:r>
              <a:rPr lang="en-US" sz="2800" dirty="0" err="1"/>
              <a:t>brajičnim</a:t>
            </a:r>
            <a:r>
              <a:rPr lang="en-US" sz="2800" dirty="0"/>
              <a:t> </a:t>
            </a:r>
            <a:r>
              <a:rPr lang="en-US" sz="2800" dirty="0" err="1"/>
              <a:t>prikazovalnikom</a:t>
            </a:r>
            <a:r>
              <a:rPr lang="en-US" sz="2800" dirty="0"/>
              <a:t>;</a:t>
            </a:r>
          </a:p>
          <a:p>
            <a:pPr lvl="1"/>
            <a:r>
              <a:rPr lang="en-US" sz="2800" dirty="0" err="1"/>
              <a:t>notranji</a:t>
            </a:r>
            <a:r>
              <a:rPr lang="en-US" sz="2800" dirty="0"/>
              <a:t> </a:t>
            </a:r>
            <a:r>
              <a:rPr lang="en-US" sz="2800" dirty="0" err="1"/>
              <a:t>sistem</a:t>
            </a:r>
            <a:r>
              <a:rPr lang="en-US" sz="2800" dirty="0"/>
              <a:t> </a:t>
            </a:r>
            <a:r>
              <a:rPr lang="en-US" sz="2800" dirty="0" err="1"/>
              <a:t>zvočne</a:t>
            </a:r>
            <a:r>
              <a:rPr lang="en-US" sz="2800" dirty="0"/>
              <a:t> </a:t>
            </a:r>
            <a:r>
              <a:rPr lang="en-US" sz="2800" dirty="0" err="1"/>
              <a:t>navigacije</a:t>
            </a:r>
            <a:r>
              <a:rPr lang="en-US" sz="2800" dirty="0"/>
              <a:t>;</a:t>
            </a:r>
          </a:p>
          <a:p>
            <a:pPr lvl="1"/>
            <a:r>
              <a:rPr lang="en-US" sz="2800" dirty="0" err="1"/>
              <a:t>nosljiva</a:t>
            </a:r>
            <a:r>
              <a:rPr lang="en-US" sz="2800" dirty="0"/>
              <a:t> </a:t>
            </a:r>
            <a:r>
              <a:rPr lang="en-US" sz="2800" dirty="0" err="1"/>
              <a:t>očala</a:t>
            </a:r>
            <a:r>
              <a:rPr lang="en-US" sz="2800" dirty="0"/>
              <a:t> za </a:t>
            </a:r>
            <a:r>
              <a:rPr lang="en-US" sz="2800" dirty="0" err="1"/>
              <a:t>pomoč</a:t>
            </a:r>
            <a:r>
              <a:rPr lang="en-US" sz="2800" dirty="0"/>
              <a:t> </a:t>
            </a:r>
            <a:r>
              <a:rPr lang="en-US" sz="2800" dirty="0" err="1"/>
              <a:t>pri</a:t>
            </a:r>
            <a:r>
              <a:rPr lang="en-US" sz="2800" dirty="0"/>
              <a:t> </a:t>
            </a:r>
            <a:r>
              <a:rPr lang="en-US" sz="2800" dirty="0" err="1"/>
              <a:t>vidu</a:t>
            </a:r>
            <a:r>
              <a:rPr lang="en-US" sz="2800" dirty="0"/>
              <a:t>.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13E0B5E-B755-B22B-225A-C92D503E189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r>
              <a:rPr lang="sl-SI" sz="3200" b="1" dirty="0"/>
              <a:t>Slušni dostop</a:t>
            </a:r>
            <a:endParaRPr lang="en-GB" sz="3200" b="1" dirty="0"/>
          </a:p>
          <a:p>
            <a:pPr lvl="1"/>
            <a:r>
              <a:rPr lang="en-GB" sz="2800" dirty="0" err="1"/>
              <a:t>prenosna</a:t>
            </a:r>
            <a:r>
              <a:rPr lang="en-GB" sz="2800" dirty="0"/>
              <a:t> </a:t>
            </a:r>
            <a:r>
              <a:rPr lang="en-GB" sz="2800" dirty="0" err="1"/>
              <a:t>indukcijska</a:t>
            </a:r>
            <a:r>
              <a:rPr lang="en-GB" sz="2800" dirty="0"/>
              <a:t> </a:t>
            </a:r>
            <a:r>
              <a:rPr lang="en-GB" sz="2800" dirty="0" err="1"/>
              <a:t>zanka</a:t>
            </a:r>
            <a:r>
              <a:rPr lang="en-GB" sz="2800" dirty="0"/>
              <a:t>;</a:t>
            </a:r>
          </a:p>
          <a:p>
            <a:pPr lvl="1"/>
            <a:r>
              <a:rPr lang="en-GB" sz="2800" dirty="0" err="1"/>
              <a:t>tablica</a:t>
            </a:r>
            <a:r>
              <a:rPr lang="en-GB" sz="2800" dirty="0"/>
              <a:t> za </a:t>
            </a:r>
            <a:r>
              <a:rPr lang="en-GB" sz="2800" dirty="0" err="1"/>
              <a:t>pretvorbo</a:t>
            </a:r>
            <a:r>
              <a:rPr lang="en-GB" sz="2800" dirty="0"/>
              <a:t> </a:t>
            </a:r>
            <a:r>
              <a:rPr lang="en-GB" sz="2800" dirty="0" err="1"/>
              <a:t>govora</a:t>
            </a:r>
            <a:r>
              <a:rPr lang="en-GB" sz="2800" dirty="0"/>
              <a:t> v </a:t>
            </a:r>
            <a:r>
              <a:rPr lang="en-GB" sz="2800" dirty="0" err="1"/>
              <a:t>besedilo</a:t>
            </a:r>
            <a:r>
              <a:rPr lang="en-GB" sz="2800" dirty="0"/>
              <a:t>;</a:t>
            </a:r>
          </a:p>
          <a:p>
            <a:pPr lvl="1"/>
            <a:r>
              <a:rPr lang="en-GB" sz="2800" dirty="0"/>
              <a:t>video </a:t>
            </a:r>
            <a:r>
              <a:rPr lang="en-GB" sz="2800" dirty="0" err="1"/>
              <a:t>predvajalniki</a:t>
            </a:r>
            <a:r>
              <a:rPr lang="en-GB" sz="2800" dirty="0"/>
              <a:t> s </a:t>
            </a:r>
            <a:r>
              <a:rPr lang="en-GB" sz="2800" dirty="0" err="1"/>
              <a:t>podnapisi</a:t>
            </a:r>
            <a:r>
              <a:rPr lang="en-GB" sz="2800" dirty="0"/>
              <a:t>;</a:t>
            </a:r>
          </a:p>
          <a:p>
            <a:pPr lvl="1"/>
            <a:r>
              <a:rPr lang="en-GB" sz="2800" dirty="0" err="1"/>
              <a:t>indukcijska</a:t>
            </a:r>
            <a:r>
              <a:rPr lang="en-GB" sz="2800" dirty="0"/>
              <a:t> </a:t>
            </a:r>
            <a:r>
              <a:rPr lang="en-GB" sz="2800" dirty="0" err="1"/>
              <a:t>zanka</a:t>
            </a:r>
            <a:r>
              <a:rPr lang="en-GB" sz="2800" dirty="0"/>
              <a:t> za </a:t>
            </a:r>
            <a:r>
              <a:rPr lang="en-GB" sz="2800" dirty="0" err="1"/>
              <a:t>celoten</a:t>
            </a:r>
            <a:r>
              <a:rPr lang="en-GB" sz="2800" dirty="0"/>
              <a:t> </a:t>
            </a:r>
            <a:r>
              <a:rPr lang="en-GB" sz="2800" dirty="0" err="1"/>
              <a:t>prostor</a:t>
            </a:r>
            <a:r>
              <a:rPr lang="en-GB" sz="2800" dirty="0"/>
              <a:t>;</a:t>
            </a:r>
          </a:p>
          <a:p>
            <a:pPr lvl="1"/>
            <a:r>
              <a:rPr lang="en-GB" sz="2800" dirty="0"/>
              <a:t>AR-</a:t>
            </a:r>
            <a:r>
              <a:rPr lang="en-GB" sz="2800" dirty="0" err="1"/>
              <a:t>očala</a:t>
            </a:r>
            <a:r>
              <a:rPr lang="en-GB" sz="2800" dirty="0"/>
              <a:t> za </a:t>
            </a:r>
            <a:r>
              <a:rPr lang="en-GB" sz="2800" dirty="0" err="1"/>
              <a:t>prikaz</a:t>
            </a:r>
            <a:r>
              <a:rPr lang="en-GB" sz="2800" dirty="0"/>
              <a:t> </a:t>
            </a:r>
            <a:r>
              <a:rPr lang="en-GB" sz="2800" dirty="0" err="1"/>
              <a:t>podnapisov</a:t>
            </a:r>
            <a:r>
              <a:rPr lang="en-GB" sz="2800" dirty="0"/>
              <a:t>.</a:t>
            </a:r>
          </a:p>
          <a:p>
            <a:pPr lvl="1"/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1666028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B626F8-6CC0-C137-8A76-99AA6164C1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860A3DC-927D-D820-1FF6-16CC6B0077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Ideje</a:t>
            </a:r>
            <a:r>
              <a:rPr lang="en-US" dirty="0"/>
              <a:t> za </a:t>
            </a:r>
            <a:r>
              <a:rPr lang="en-US" dirty="0" err="1"/>
              <a:t>podporne</a:t>
            </a:r>
            <a:r>
              <a:rPr lang="en-US" dirty="0"/>
              <a:t> </a:t>
            </a:r>
            <a:r>
              <a:rPr lang="en-US" dirty="0" err="1"/>
              <a:t>tehnologije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C9D6B46-7BA9-CFCE-9A0B-4F939F783FD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sz="3200" b="1" dirty="0" err="1"/>
              <a:t>Dostop</a:t>
            </a:r>
            <a:r>
              <a:rPr lang="en-GB" sz="3200" b="1" dirty="0"/>
              <a:t> za </a:t>
            </a:r>
            <a:r>
              <a:rPr lang="en-GB" sz="3200" b="1" dirty="0" err="1"/>
              <a:t>gibalno</a:t>
            </a:r>
            <a:r>
              <a:rPr lang="en-GB" sz="3200" b="1" dirty="0"/>
              <a:t> in </a:t>
            </a:r>
            <a:r>
              <a:rPr lang="en-GB" sz="3200" b="1" dirty="0" err="1"/>
              <a:t>telesno</a:t>
            </a:r>
            <a:r>
              <a:rPr lang="en-GB" sz="3200" b="1" dirty="0"/>
              <a:t> </a:t>
            </a:r>
            <a:r>
              <a:rPr lang="en-GB" sz="3200" b="1" dirty="0" err="1"/>
              <a:t>ovirane</a:t>
            </a:r>
            <a:endParaRPr lang="sl-SI" sz="3200" b="1" dirty="0"/>
          </a:p>
          <a:p>
            <a:pPr lvl="1"/>
            <a:r>
              <a:rPr lang="en-US" sz="2800" dirty="0" err="1"/>
              <a:t>sistem</a:t>
            </a:r>
            <a:r>
              <a:rPr lang="en-US" sz="2800" dirty="0"/>
              <a:t> </a:t>
            </a:r>
            <a:r>
              <a:rPr lang="en-US" sz="2800" dirty="0" err="1"/>
              <a:t>izposoje</a:t>
            </a:r>
            <a:r>
              <a:rPr lang="en-US" sz="2800" dirty="0"/>
              <a:t> </a:t>
            </a:r>
            <a:r>
              <a:rPr lang="en-US" sz="2800" dirty="0" err="1"/>
              <a:t>invalidskih</a:t>
            </a:r>
            <a:r>
              <a:rPr lang="en-US" sz="2800" dirty="0"/>
              <a:t> </a:t>
            </a:r>
            <a:r>
              <a:rPr lang="en-US" sz="2800" dirty="0" err="1"/>
              <a:t>vozičkov</a:t>
            </a:r>
            <a:r>
              <a:rPr lang="en-US" sz="2800" dirty="0"/>
              <a:t>;</a:t>
            </a:r>
          </a:p>
          <a:p>
            <a:pPr lvl="1"/>
            <a:r>
              <a:rPr lang="en-US" sz="2800" dirty="0" err="1"/>
              <a:t>mobilna</a:t>
            </a:r>
            <a:r>
              <a:rPr lang="en-US" sz="2800" dirty="0"/>
              <a:t> </a:t>
            </a:r>
            <a:r>
              <a:rPr lang="en-US" sz="2800" dirty="0" err="1"/>
              <a:t>naprava</a:t>
            </a:r>
            <a:r>
              <a:rPr lang="en-US" sz="2800" dirty="0"/>
              <a:t> za </a:t>
            </a:r>
            <a:r>
              <a:rPr lang="en-US" sz="2800" dirty="0" err="1"/>
              <a:t>premagovanje</a:t>
            </a:r>
            <a:r>
              <a:rPr lang="en-US" sz="2800" dirty="0"/>
              <a:t> </a:t>
            </a:r>
            <a:r>
              <a:rPr lang="en-US" sz="2800" dirty="0" err="1"/>
              <a:t>stopnic</a:t>
            </a:r>
            <a:r>
              <a:rPr lang="en-US" sz="2800" dirty="0"/>
              <a:t>;</a:t>
            </a:r>
          </a:p>
          <a:p>
            <a:pPr lvl="1"/>
            <a:r>
              <a:rPr lang="en-US" sz="2800" dirty="0" err="1"/>
              <a:t>aplikacija</a:t>
            </a:r>
            <a:r>
              <a:rPr lang="en-US" sz="2800" dirty="0"/>
              <a:t> za </a:t>
            </a:r>
            <a:r>
              <a:rPr lang="en-US" sz="2800" dirty="0" err="1"/>
              <a:t>navigacijo</a:t>
            </a:r>
            <a:r>
              <a:rPr lang="en-US" sz="2800" dirty="0"/>
              <a:t> po </a:t>
            </a:r>
            <a:r>
              <a:rPr lang="en-US" sz="2800" dirty="0" err="1"/>
              <a:t>dostopnih</a:t>
            </a:r>
            <a:r>
              <a:rPr lang="en-US" sz="2800" dirty="0"/>
              <a:t> </a:t>
            </a:r>
            <a:r>
              <a:rPr lang="en-US" sz="2800" dirty="0" err="1"/>
              <a:t>poteh</a:t>
            </a:r>
            <a:r>
              <a:rPr lang="en-US" sz="2800" dirty="0"/>
              <a:t>;</a:t>
            </a:r>
          </a:p>
          <a:p>
            <a:pPr lvl="1"/>
            <a:r>
              <a:rPr lang="en-US" sz="2800" dirty="0" err="1"/>
              <a:t>pametno</a:t>
            </a:r>
            <a:r>
              <a:rPr lang="en-US" sz="2800" dirty="0"/>
              <a:t> </a:t>
            </a:r>
            <a:r>
              <a:rPr lang="en-US" sz="2800" dirty="0" err="1"/>
              <a:t>dvigalo</a:t>
            </a:r>
            <a:r>
              <a:rPr lang="en-US" sz="2800" dirty="0"/>
              <a:t> </a:t>
            </a:r>
            <a:r>
              <a:rPr lang="en-US" sz="2800" dirty="0" err="1"/>
              <a:t>oziroma</a:t>
            </a:r>
            <a:r>
              <a:rPr lang="en-US" sz="2800" dirty="0"/>
              <a:t> </a:t>
            </a:r>
            <a:r>
              <a:rPr lang="en-US" sz="2800" dirty="0" err="1"/>
              <a:t>vertikalna</a:t>
            </a:r>
            <a:r>
              <a:rPr lang="en-US" sz="2800" dirty="0"/>
              <a:t> </a:t>
            </a:r>
            <a:r>
              <a:rPr lang="en-US" sz="2800" dirty="0" err="1"/>
              <a:t>ploščad</a:t>
            </a:r>
            <a:r>
              <a:rPr lang="en-US" sz="2800" dirty="0"/>
              <a:t>;</a:t>
            </a:r>
          </a:p>
          <a:p>
            <a:pPr lvl="1"/>
            <a:r>
              <a:rPr lang="en-US" sz="2800" dirty="0" err="1"/>
              <a:t>avtonomni</a:t>
            </a:r>
            <a:r>
              <a:rPr lang="en-US" sz="2800" dirty="0"/>
              <a:t> </a:t>
            </a:r>
            <a:r>
              <a:rPr lang="en-US" sz="2800" dirty="0" err="1"/>
              <a:t>notranji</a:t>
            </a:r>
            <a:r>
              <a:rPr lang="en-US" sz="2800" dirty="0"/>
              <a:t> </a:t>
            </a:r>
            <a:r>
              <a:rPr lang="en-US" sz="2800" dirty="0" err="1"/>
              <a:t>invalidski</a:t>
            </a:r>
            <a:r>
              <a:rPr lang="en-US" sz="2800" dirty="0"/>
              <a:t> </a:t>
            </a:r>
            <a:r>
              <a:rPr lang="en-US" sz="2800" dirty="0" err="1"/>
              <a:t>voziček</a:t>
            </a:r>
            <a:r>
              <a:rPr lang="en-US" sz="2800" dirty="0"/>
              <a:t>.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B4C71E8-9799-B18A-4F58-0FD29726C73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l-SI" sz="3200" b="1" dirty="0"/>
              <a:t>Kognitivni dostop</a:t>
            </a:r>
            <a:endParaRPr lang="en-GB" sz="3200" b="1" dirty="0"/>
          </a:p>
          <a:p>
            <a:pPr lvl="1"/>
            <a:r>
              <a:rPr lang="en-GB" sz="2800" dirty="0" err="1"/>
              <a:t>digitalni</a:t>
            </a:r>
            <a:r>
              <a:rPr lang="en-GB" sz="2800" dirty="0"/>
              <a:t> </a:t>
            </a:r>
            <a:r>
              <a:rPr lang="en-GB" sz="2800" dirty="0" err="1"/>
              <a:t>vodniki</a:t>
            </a:r>
            <a:r>
              <a:rPr lang="en-GB" sz="2800" dirty="0"/>
              <a:t> v </a:t>
            </a:r>
            <a:r>
              <a:rPr lang="en-GB" sz="2800" dirty="0" err="1"/>
              <a:t>lahko</a:t>
            </a:r>
            <a:r>
              <a:rPr lang="en-GB" sz="2800" dirty="0"/>
              <a:t> </a:t>
            </a:r>
            <a:r>
              <a:rPr lang="en-GB" sz="2800" dirty="0" err="1"/>
              <a:t>berljivi</a:t>
            </a:r>
            <a:r>
              <a:rPr lang="en-GB" sz="2800" dirty="0"/>
              <a:t> </a:t>
            </a:r>
            <a:r>
              <a:rPr lang="en-GB" sz="2800" dirty="0" err="1"/>
              <a:t>obliki</a:t>
            </a:r>
            <a:r>
              <a:rPr lang="en-GB" sz="2800" dirty="0"/>
              <a:t>;</a:t>
            </a:r>
          </a:p>
          <a:p>
            <a:pPr lvl="1"/>
            <a:r>
              <a:rPr lang="en-GB" sz="2800" dirty="0" err="1"/>
              <a:t>aplikacija</a:t>
            </a:r>
            <a:r>
              <a:rPr lang="en-GB" sz="2800" dirty="0"/>
              <a:t> z </a:t>
            </a:r>
            <a:r>
              <a:rPr lang="en-GB" sz="2800" dirty="0" err="1"/>
              <a:t>vizualnim</a:t>
            </a:r>
            <a:r>
              <a:rPr lang="en-GB" sz="2800" dirty="0"/>
              <a:t> </a:t>
            </a:r>
            <a:r>
              <a:rPr lang="en-GB" sz="2800" dirty="0" err="1"/>
              <a:t>urnikom</a:t>
            </a:r>
            <a:r>
              <a:rPr lang="en-GB" sz="2800" dirty="0"/>
              <a:t>;</a:t>
            </a:r>
          </a:p>
          <a:p>
            <a:pPr lvl="1"/>
            <a:r>
              <a:rPr lang="en-GB" sz="2800" dirty="0" err="1"/>
              <a:t>slušalke</a:t>
            </a:r>
            <a:r>
              <a:rPr lang="en-GB" sz="2800" dirty="0"/>
              <a:t> za </a:t>
            </a:r>
            <a:r>
              <a:rPr lang="en-GB" sz="2800" dirty="0" err="1"/>
              <a:t>uravnavanje</a:t>
            </a:r>
            <a:r>
              <a:rPr lang="en-GB" sz="2800" dirty="0"/>
              <a:t> </a:t>
            </a:r>
            <a:r>
              <a:rPr lang="en-GB" sz="2800" dirty="0" err="1"/>
              <a:t>senzoričnih</a:t>
            </a:r>
            <a:r>
              <a:rPr lang="en-GB" sz="2800" dirty="0"/>
              <a:t> </a:t>
            </a:r>
            <a:r>
              <a:rPr lang="en-GB" sz="2800" dirty="0" err="1"/>
              <a:t>dražljajev</a:t>
            </a:r>
            <a:r>
              <a:rPr lang="en-GB" sz="2800" dirty="0"/>
              <a:t>;</a:t>
            </a:r>
          </a:p>
          <a:p>
            <a:pPr lvl="1"/>
            <a:r>
              <a:rPr lang="en-GB" sz="2800" dirty="0" err="1"/>
              <a:t>sistem</a:t>
            </a:r>
            <a:r>
              <a:rPr lang="en-GB" sz="2800" dirty="0"/>
              <a:t> </a:t>
            </a:r>
            <a:r>
              <a:rPr lang="en-GB" sz="2800" dirty="0" err="1"/>
              <a:t>rezervacije</a:t>
            </a:r>
            <a:r>
              <a:rPr lang="en-GB" sz="2800" dirty="0"/>
              <a:t> </a:t>
            </a:r>
            <a:r>
              <a:rPr lang="en-GB" sz="2800" dirty="0" err="1"/>
              <a:t>terminov</a:t>
            </a:r>
            <a:r>
              <a:rPr lang="en-GB" sz="2800" dirty="0"/>
              <a:t> za </a:t>
            </a:r>
            <a:r>
              <a:rPr lang="en-GB" sz="2800" dirty="0" err="1"/>
              <a:t>vstop</a:t>
            </a:r>
            <a:r>
              <a:rPr lang="en-GB" sz="2800" dirty="0"/>
              <a:t>;</a:t>
            </a:r>
          </a:p>
          <a:p>
            <a:pPr lvl="1"/>
            <a:r>
              <a:rPr lang="en-GB" sz="2800" dirty="0" err="1"/>
              <a:t>personalizirana</a:t>
            </a:r>
            <a:r>
              <a:rPr lang="en-GB" sz="2800" dirty="0"/>
              <a:t> </a:t>
            </a:r>
            <a:r>
              <a:rPr lang="en-GB" sz="2800" dirty="0" err="1"/>
              <a:t>prilagodljiva</a:t>
            </a:r>
            <a:r>
              <a:rPr lang="en-GB" sz="2800" dirty="0"/>
              <a:t> </a:t>
            </a:r>
            <a:r>
              <a:rPr lang="en-GB" sz="2800" dirty="0" err="1"/>
              <a:t>aplikacija</a:t>
            </a:r>
            <a:r>
              <a:rPr lang="en-GB" sz="2800" dirty="0"/>
              <a:t> za ogled;</a:t>
            </a:r>
          </a:p>
          <a:p>
            <a:pPr lvl="1"/>
            <a:r>
              <a:rPr lang="en-GB" sz="2800" dirty="0" err="1"/>
              <a:t>pomiritvene</a:t>
            </a:r>
            <a:r>
              <a:rPr lang="en-GB" sz="2800" dirty="0"/>
              <a:t> </a:t>
            </a:r>
            <a:r>
              <a:rPr lang="en-GB" sz="2800" dirty="0" err="1"/>
              <a:t>postaje</a:t>
            </a:r>
            <a:r>
              <a:rPr lang="en-GB" sz="2800" dirty="0"/>
              <a:t> z </a:t>
            </a:r>
            <a:r>
              <a:rPr lang="en-GB" sz="2800" dirty="0" err="1"/>
              <a:t>biofeedbackom</a:t>
            </a:r>
            <a:r>
              <a:rPr lang="en-GB" sz="2800" dirty="0"/>
              <a:t>.</a:t>
            </a:r>
          </a:p>
          <a:p>
            <a:pPr lvl="1"/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6790091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8AFF57-63C7-88D4-BBDD-72BD757E80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325512F-AB98-A4CF-15F1-3255DE6648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Ideje</a:t>
            </a:r>
            <a:r>
              <a:rPr lang="en-US" dirty="0"/>
              <a:t> za </a:t>
            </a:r>
            <a:r>
              <a:rPr lang="en-US" dirty="0" err="1"/>
              <a:t>podporne</a:t>
            </a:r>
            <a:r>
              <a:rPr lang="en-US" dirty="0"/>
              <a:t> </a:t>
            </a:r>
            <a:r>
              <a:rPr lang="en-US" dirty="0" err="1"/>
              <a:t>tehnologije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0472C09-776C-818B-B710-877A4C4454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357842"/>
          </a:xfrm>
        </p:spPr>
        <p:txBody>
          <a:bodyPr>
            <a:normAutofit fontScale="92500" lnSpcReduction="20000"/>
          </a:bodyPr>
          <a:lstStyle/>
          <a:p>
            <a:r>
              <a:rPr lang="en-GB" sz="3200" b="1" dirty="0" err="1"/>
              <a:t>Vključujoče</a:t>
            </a:r>
            <a:r>
              <a:rPr lang="en-GB" sz="3200" b="1" dirty="0"/>
              <a:t> </a:t>
            </a:r>
            <a:r>
              <a:rPr lang="en-GB" sz="3200" b="1" dirty="0" err="1"/>
              <a:t>razstave</a:t>
            </a:r>
            <a:endParaRPr lang="sl-SI" sz="3200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 err="1"/>
              <a:t>kioski</a:t>
            </a:r>
            <a:r>
              <a:rPr lang="en-US" sz="2800" dirty="0"/>
              <a:t> z </a:t>
            </a:r>
            <a:r>
              <a:rPr lang="en-US" sz="2800" dirty="0" err="1"/>
              <a:t>zaslonom</a:t>
            </a:r>
            <a:r>
              <a:rPr lang="en-US" sz="2800" dirty="0"/>
              <a:t> </a:t>
            </a:r>
            <a:r>
              <a:rPr lang="en-US" sz="2800" dirty="0" err="1"/>
              <a:t>na</a:t>
            </a:r>
            <a:r>
              <a:rPr lang="en-US" sz="2800" dirty="0"/>
              <a:t> </a:t>
            </a:r>
            <a:r>
              <a:rPr lang="en-US" sz="2800" dirty="0" err="1"/>
              <a:t>dotik</a:t>
            </a:r>
            <a:r>
              <a:rPr lang="en-US" sz="2800" dirty="0"/>
              <a:t> in </a:t>
            </a:r>
            <a:r>
              <a:rPr lang="en-US" sz="2800" dirty="0" err="1"/>
              <a:t>načinom</a:t>
            </a:r>
            <a:r>
              <a:rPr lang="en-US" sz="2800" dirty="0"/>
              <a:t> </a:t>
            </a:r>
            <a:r>
              <a:rPr lang="en-US" sz="2800" dirty="0" err="1"/>
              <a:t>dostopnosti</a:t>
            </a:r>
            <a:r>
              <a:rPr lang="en-US" sz="2800" dirty="0"/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 err="1"/>
              <a:t>veččutne</a:t>
            </a:r>
            <a:r>
              <a:rPr lang="en-US" sz="2800" dirty="0"/>
              <a:t> </a:t>
            </a:r>
            <a:r>
              <a:rPr lang="en-US" sz="2800" dirty="0" err="1"/>
              <a:t>zvočne</a:t>
            </a:r>
            <a:r>
              <a:rPr lang="en-US" sz="2800" dirty="0"/>
              <a:t> </a:t>
            </a:r>
            <a:r>
              <a:rPr lang="en-US" sz="2800" dirty="0" err="1"/>
              <a:t>klopi</a:t>
            </a:r>
            <a:r>
              <a:rPr lang="en-US" sz="2800" dirty="0"/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3D-natisnjene </a:t>
            </a:r>
            <a:r>
              <a:rPr lang="en-US" sz="2800" dirty="0" err="1"/>
              <a:t>replike</a:t>
            </a:r>
            <a:r>
              <a:rPr lang="en-US" sz="2800" dirty="0"/>
              <a:t> </a:t>
            </a:r>
            <a:r>
              <a:rPr lang="en-US" sz="2800" dirty="0" err="1"/>
              <a:t>artefaktov</a:t>
            </a:r>
            <a:r>
              <a:rPr lang="en-US" sz="2800" dirty="0"/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VR-ogled </a:t>
            </a:r>
            <a:r>
              <a:rPr lang="en-US" sz="2800" dirty="0" err="1"/>
              <a:t>nedostopnih</a:t>
            </a:r>
            <a:r>
              <a:rPr lang="en-US" sz="2800" dirty="0"/>
              <a:t> </a:t>
            </a:r>
            <a:r>
              <a:rPr lang="en-US" sz="2800" dirty="0" err="1"/>
              <a:t>območij</a:t>
            </a:r>
            <a:r>
              <a:rPr lang="en-US" sz="2800" dirty="0"/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 err="1"/>
              <a:t>celovita</a:t>
            </a:r>
            <a:r>
              <a:rPr lang="en-US" sz="2800" dirty="0"/>
              <a:t> </a:t>
            </a:r>
            <a:r>
              <a:rPr lang="en-US" sz="2800" dirty="0" err="1"/>
              <a:t>potopitvena</a:t>
            </a:r>
            <a:r>
              <a:rPr lang="en-US" sz="2800" dirty="0"/>
              <a:t> </a:t>
            </a:r>
            <a:r>
              <a:rPr lang="en-US" sz="2800" dirty="0" err="1"/>
              <a:t>galerija</a:t>
            </a:r>
            <a:r>
              <a:rPr lang="en-US" sz="2800" dirty="0"/>
              <a:t> </a:t>
            </a:r>
            <a:r>
              <a:rPr lang="en-US" sz="2800" dirty="0" err="1"/>
              <a:t>dostopnosti</a:t>
            </a:r>
            <a:r>
              <a:rPr lang="en-US" sz="2800" dirty="0"/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 err="1"/>
              <a:t>muzejski</a:t>
            </a:r>
            <a:r>
              <a:rPr lang="en-US" sz="2800" dirty="0"/>
              <a:t> </a:t>
            </a:r>
            <a:r>
              <a:rPr lang="en-US" sz="2800" dirty="0" err="1"/>
              <a:t>spremljevalec</a:t>
            </a:r>
            <a:r>
              <a:rPr lang="en-US" sz="2800" dirty="0"/>
              <a:t>, </a:t>
            </a:r>
            <a:r>
              <a:rPr lang="en-US" sz="2800" dirty="0" err="1"/>
              <a:t>podprt</a:t>
            </a:r>
            <a:r>
              <a:rPr lang="en-US" sz="2800" dirty="0"/>
              <a:t> z </a:t>
            </a:r>
            <a:r>
              <a:rPr lang="en-US" sz="2800" dirty="0" err="1"/>
              <a:t>umetno</a:t>
            </a:r>
            <a:r>
              <a:rPr lang="en-US" sz="2800" dirty="0"/>
              <a:t> </a:t>
            </a:r>
            <a:r>
              <a:rPr lang="en-US" sz="2800" dirty="0" err="1"/>
              <a:t>inteligenco</a:t>
            </a:r>
            <a:r>
              <a:rPr lang="en-US" sz="2800" dirty="0"/>
              <a:t>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B1261B-133C-8D01-801B-A745E1DC308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9628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42EBFD-F275-94F9-3999-0A89707D7A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Ključna sporočila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B931C8-DBD2-BB1C-4E26-E0669E8B7C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GB" sz="2400" dirty="0" err="1"/>
              <a:t>Podporne</a:t>
            </a:r>
            <a:r>
              <a:rPr lang="en-GB" sz="2400" dirty="0"/>
              <a:t> </a:t>
            </a:r>
            <a:r>
              <a:rPr lang="en-GB" sz="2400" dirty="0" err="1"/>
              <a:t>tehnologije</a:t>
            </a:r>
            <a:r>
              <a:rPr lang="en-GB" sz="2400" dirty="0"/>
              <a:t> </a:t>
            </a:r>
            <a:r>
              <a:rPr lang="en-GB" sz="2400" dirty="0" err="1"/>
              <a:t>odgovarjajo</a:t>
            </a:r>
            <a:r>
              <a:rPr lang="en-GB" sz="2400" dirty="0"/>
              <a:t> </a:t>
            </a:r>
            <a:r>
              <a:rPr lang="en-GB" sz="2400" dirty="0" err="1"/>
              <a:t>na</a:t>
            </a:r>
            <a:r>
              <a:rPr lang="en-GB" sz="2400" dirty="0"/>
              <a:t> </a:t>
            </a:r>
            <a:r>
              <a:rPr lang="en-GB" sz="2400" dirty="0" err="1"/>
              <a:t>različne</a:t>
            </a:r>
            <a:r>
              <a:rPr lang="en-GB" sz="2400" dirty="0"/>
              <a:t> </a:t>
            </a:r>
            <a:r>
              <a:rPr lang="en-GB" sz="2400" dirty="0" err="1"/>
              <a:t>potrebe</a:t>
            </a:r>
            <a:r>
              <a:rPr lang="en-GB" sz="2400" dirty="0"/>
              <a:t> </a:t>
            </a:r>
            <a:r>
              <a:rPr lang="en-GB" sz="2400" dirty="0" err="1"/>
              <a:t>uporabnikov</a:t>
            </a:r>
            <a:r>
              <a:rPr lang="en-GB" sz="2400" dirty="0"/>
              <a:t>.</a:t>
            </a:r>
          </a:p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GB" sz="2400" dirty="0" err="1"/>
              <a:t>Razumevanje</a:t>
            </a:r>
            <a:r>
              <a:rPr lang="en-GB" sz="2400" dirty="0"/>
              <a:t> in </a:t>
            </a:r>
            <a:r>
              <a:rPr lang="en-GB" sz="2400" dirty="0" err="1"/>
              <a:t>uporaba</a:t>
            </a:r>
            <a:r>
              <a:rPr lang="en-GB" sz="2400" dirty="0"/>
              <a:t> </a:t>
            </a:r>
            <a:r>
              <a:rPr lang="en-GB" sz="2400" dirty="0" err="1"/>
              <a:t>smernic</a:t>
            </a:r>
            <a:r>
              <a:rPr lang="en-GB" sz="2400" dirty="0"/>
              <a:t> WCAG ter </a:t>
            </a:r>
            <a:r>
              <a:rPr lang="en-GB" sz="2400" dirty="0" err="1"/>
              <a:t>načel</a:t>
            </a:r>
            <a:r>
              <a:rPr lang="en-GB" sz="2400" dirty="0"/>
              <a:t> </a:t>
            </a:r>
            <a:r>
              <a:rPr lang="en-GB" sz="2400" dirty="0" err="1"/>
              <a:t>digitalne</a:t>
            </a:r>
            <a:r>
              <a:rPr lang="en-GB" sz="2400" dirty="0"/>
              <a:t> </a:t>
            </a:r>
            <a:r>
              <a:rPr lang="en-GB" sz="2400" dirty="0" err="1"/>
              <a:t>dostopnosti</a:t>
            </a:r>
            <a:r>
              <a:rPr lang="en-GB" sz="2400" dirty="0"/>
              <a:t> </a:t>
            </a:r>
            <a:r>
              <a:rPr lang="en-GB" sz="2400" dirty="0" err="1"/>
              <a:t>sta</a:t>
            </a:r>
            <a:r>
              <a:rPr lang="en-GB" sz="2400" dirty="0"/>
              <a:t> </a:t>
            </a:r>
            <a:r>
              <a:rPr lang="en-GB" sz="2400" dirty="0" err="1"/>
              <a:t>ključna</a:t>
            </a:r>
            <a:r>
              <a:rPr lang="en-GB" sz="2400" dirty="0"/>
              <a:t>, </a:t>
            </a:r>
            <a:r>
              <a:rPr lang="en-GB" sz="2400" dirty="0" err="1"/>
              <a:t>saj</a:t>
            </a:r>
            <a:r>
              <a:rPr lang="en-GB" sz="2400" dirty="0"/>
              <a:t> se </a:t>
            </a:r>
            <a:r>
              <a:rPr lang="en-GB" sz="2400" dirty="0" err="1"/>
              <a:t>turistični</a:t>
            </a:r>
            <a:r>
              <a:rPr lang="en-GB" sz="2400" dirty="0"/>
              <a:t> marketing in </a:t>
            </a:r>
            <a:r>
              <a:rPr lang="en-GB" sz="2400" dirty="0" err="1"/>
              <a:t>načrtovanje</a:t>
            </a:r>
            <a:r>
              <a:rPr lang="en-GB" sz="2400" dirty="0"/>
              <a:t> </a:t>
            </a:r>
            <a:r>
              <a:rPr lang="en-GB" sz="2400" dirty="0" err="1"/>
              <a:t>obiska</a:t>
            </a:r>
            <a:r>
              <a:rPr lang="en-GB" sz="2400" dirty="0"/>
              <a:t> v </a:t>
            </a:r>
            <a:r>
              <a:rPr lang="en-GB" sz="2400" dirty="0" err="1"/>
              <a:t>veliki</a:t>
            </a:r>
            <a:r>
              <a:rPr lang="en-GB" sz="2400" dirty="0"/>
              <a:t> meri </a:t>
            </a:r>
            <a:r>
              <a:rPr lang="en-GB" sz="2400" dirty="0" err="1"/>
              <a:t>odvijata</a:t>
            </a:r>
            <a:r>
              <a:rPr lang="en-GB" sz="2400" dirty="0"/>
              <a:t> </a:t>
            </a:r>
            <a:r>
              <a:rPr lang="en-GB" sz="2400" dirty="0" err="1"/>
              <a:t>na</a:t>
            </a:r>
            <a:r>
              <a:rPr lang="en-GB" sz="2400" dirty="0"/>
              <a:t> </a:t>
            </a:r>
            <a:r>
              <a:rPr lang="en-GB" sz="2400" dirty="0" err="1"/>
              <a:t>spletu</a:t>
            </a:r>
            <a:r>
              <a:rPr lang="en-GB" sz="2400" dirty="0"/>
              <a:t>.</a:t>
            </a:r>
          </a:p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GB" sz="2400" dirty="0" err="1"/>
              <a:t>Inovativni</a:t>
            </a:r>
            <a:r>
              <a:rPr lang="en-GB" sz="2400" dirty="0"/>
              <a:t> </a:t>
            </a:r>
            <a:r>
              <a:rPr lang="en-GB" sz="2400" dirty="0" err="1"/>
              <a:t>trendi</a:t>
            </a:r>
            <a:r>
              <a:rPr lang="en-GB" sz="2400" dirty="0"/>
              <a:t>, </a:t>
            </a:r>
            <a:r>
              <a:rPr lang="en-GB" sz="2400" dirty="0" err="1"/>
              <a:t>kot</a:t>
            </a:r>
            <a:r>
              <a:rPr lang="en-GB" sz="2400" dirty="0"/>
              <a:t> so VR, AR in </a:t>
            </a:r>
            <a:r>
              <a:rPr lang="en-GB" sz="2400" dirty="0" err="1"/>
              <a:t>umetna</a:t>
            </a:r>
            <a:r>
              <a:rPr lang="en-GB" sz="2400" dirty="0"/>
              <a:t> </a:t>
            </a:r>
            <a:r>
              <a:rPr lang="en-GB" sz="2400" dirty="0" err="1"/>
              <a:t>inteligenca</a:t>
            </a:r>
            <a:r>
              <a:rPr lang="en-GB" sz="2400" dirty="0"/>
              <a:t>, </a:t>
            </a:r>
            <a:r>
              <a:rPr lang="en-GB" sz="2400" dirty="0" err="1"/>
              <a:t>imajo</a:t>
            </a:r>
            <a:r>
              <a:rPr lang="en-GB" sz="2400" dirty="0"/>
              <a:t> </a:t>
            </a:r>
            <a:r>
              <a:rPr lang="en-GB" sz="2400" dirty="0" err="1"/>
              <a:t>velik</a:t>
            </a:r>
            <a:r>
              <a:rPr lang="en-GB" sz="2400" dirty="0"/>
              <a:t> </a:t>
            </a:r>
            <a:r>
              <a:rPr lang="en-GB" sz="2400" dirty="0" err="1"/>
              <a:t>potencial</a:t>
            </a:r>
            <a:r>
              <a:rPr lang="en-GB" sz="2400" dirty="0"/>
              <a:t>.</a:t>
            </a:r>
          </a:p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GB" sz="2400" dirty="0" err="1"/>
              <a:t>Pomembno</a:t>
            </a:r>
            <a:r>
              <a:rPr lang="en-GB" sz="2400" dirty="0"/>
              <a:t> je </a:t>
            </a:r>
            <a:r>
              <a:rPr lang="en-GB" sz="2400" dirty="0" err="1"/>
              <a:t>prikazovati</a:t>
            </a:r>
            <a:r>
              <a:rPr lang="en-GB" sz="2400" dirty="0"/>
              <a:t> </a:t>
            </a:r>
            <a:r>
              <a:rPr lang="en-GB" sz="2400" dirty="0" err="1"/>
              <a:t>uporabo</a:t>
            </a:r>
            <a:r>
              <a:rPr lang="en-GB" sz="2400" dirty="0"/>
              <a:t> </a:t>
            </a:r>
            <a:r>
              <a:rPr lang="en-GB" sz="2400" dirty="0" err="1"/>
              <a:t>podpornih</a:t>
            </a:r>
            <a:r>
              <a:rPr lang="en-GB" sz="2400" dirty="0"/>
              <a:t> </a:t>
            </a:r>
            <a:r>
              <a:rPr lang="en-GB" sz="2400" dirty="0" err="1"/>
              <a:t>tehnologij</a:t>
            </a:r>
            <a:r>
              <a:rPr lang="en-GB" sz="2400" dirty="0"/>
              <a:t> in za to </a:t>
            </a:r>
            <a:r>
              <a:rPr lang="en-GB" sz="2400" dirty="0" err="1"/>
              <a:t>usposabljati</a:t>
            </a:r>
            <a:r>
              <a:rPr lang="en-GB" sz="2400" dirty="0"/>
              <a:t> </a:t>
            </a:r>
            <a:r>
              <a:rPr lang="en-GB" sz="2400" dirty="0" err="1"/>
              <a:t>tudi</a:t>
            </a:r>
            <a:r>
              <a:rPr lang="en-GB" sz="2400" dirty="0"/>
              <a:t> </a:t>
            </a:r>
            <a:r>
              <a:rPr lang="en-GB" sz="2400" dirty="0" err="1"/>
              <a:t>druge</a:t>
            </a:r>
            <a:r>
              <a:rPr lang="en-GB" sz="2400" dirty="0"/>
              <a:t>.</a:t>
            </a:r>
          </a:p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GB" sz="2400" dirty="0" err="1"/>
              <a:t>Tehnologija</a:t>
            </a:r>
            <a:r>
              <a:rPr lang="en-GB" sz="2400" dirty="0"/>
              <a:t> je </a:t>
            </a:r>
            <a:r>
              <a:rPr lang="en-GB" sz="2400" dirty="0" err="1"/>
              <a:t>orodje</a:t>
            </a:r>
            <a:r>
              <a:rPr lang="en-GB" sz="2400" dirty="0"/>
              <a:t>, ne </a:t>
            </a:r>
            <a:r>
              <a:rPr lang="en-GB" sz="2400" dirty="0" err="1"/>
              <a:t>nadomestilo</a:t>
            </a:r>
            <a:r>
              <a:rPr lang="en-GB" sz="2400" dirty="0"/>
              <a:t> za </a:t>
            </a:r>
            <a:r>
              <a:rPr lang="en-GB" sz="2400" dirty="0" err="1"/>
              <a:t>empatijo</a:t>
            </a:r>
            <a:r>
              <a:rPr lang="en-GB" sz="2400" dirty="0"/>
              <a:t> in </a:t>
            </a:r>
            <a:r>
              <a:rPr lang="en-GB" sz="2400" dirty="0" err="1"/>
              <a:t>fizično</a:t>
            </a:r>
            <a:r>
              <a:rPr lang="en-GB" sz="2400" dirty="0"/>
              <a:t> </a:t>
            </a:r>
            <a:r>
              <a:rPr lang="en-GB" sz="2400" dirty="0" err="1"/>
              <a:t>vključevanje</a:t>
            </a:r>
            <a:r>
              <a:rPr lang="en-GB" sz="2400" dirty="0"/>
              <a:t>.</a:t>
            </a:r>
          </a:p>
          <a:p>
            <a:pPr marL="457200" lvl="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GB" sz="2400" dirty="0" err="1"/>
              <a:t>Upoštevati</a:t>
            </a:r>
            <a:r>
              <a:rPr lang="en-GB" sz="2400" dirty="0"/>
              <a:t> je </a:t>
            </a:r>
            <a:r>
              <a:rPr lang="en-GB" sz="2400" dirty="0" err="1"/>
              <a:t>treba</a:t>
            </a:r>
            <a:r>
              <a:rPr lang="en-GB" sz="2400" dirty="0"/>
              <a:t> </a:t>
            </a:r>
            <a:r>
              <a:rPr lang="en-GB" sz="2400" dirty="0" err="1"/>
              <a:t>analizo</a:t>
            </a:r>
            <a:r>
              <a:rPr lang="en-GB" sz="2400" dirty="0"/>
              <a:t> </a:t>
            </a:r>
            <a:r>
              <a:rPr lang="en-GB" sz="2400" dirty="0" err="1"/>
              <a:t>stroškov</a:t>
            </a:r>
            <a:r>
              <a:rPr lang="en-GB" sz="2400" dirty="0"/>
              <a:t> in </a:t>
            </a:r>
            <a:r>
              <a:rPr lang="en-GB" sz="2400" dirty="0" err="1"/>
              <a:t>koristi</a:t>
            </a:r>
            <a:r>
              <a:rPr lang="en-GB" sz="2400" dirty="0"/>
              <a:t> ter </a:t>
            </a:r>
            <a:r>
              <a:rPr lang="en-GB" sz="2400" dirty="0" err="1"/>
              <a:t>vidik</a:t>
            </a:r>
            <a:r>
              <a:rPr lang="en-GB" sz="2400" dirty="0"/>
              <a:t> </a:t>
            </a:r>
            <a:r>
              <a:rPr lang="en-GB" sz="2400" dirty="0" err="1"/>
              <a:t>trajnosti</a:t>
            </a:r>
            <a:r>
              <a:rPr lang="en-GB" sz="2400" dirty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757490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2C7982B-C8B2-D821-F153-08951E75A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754" y="2937217"/>
            <a:ext cx="3200400" cy="846406"/>
          </a:xfrm>
        </p:spPr>
        <p:txBody>
          <a:bodyPr anchor="ctr">
            <a:normAutofit/>
          </a:bodyPr>
          <a:lstStyle/>
          <a:p>
            <a:r>
              <a:rPr lang="sl-SI" sz="4400" dirty="0"/>
              <a:t>Hvala</a:t>
            </a:r>
            <a:r>
              <a:rPr lang="en-US" sz="4400" dirty="0"/>
              <a:t>!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3AE102F-0835-84F6-154D-348D4DA6DA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r>
              <a:rPr lang="en-US" sz="3200" dirty="0" err="1"/>
              <a:t>Imate</a:t>
            </a:r>
            <a:r>
              <a:rPr lang="en-US" sz="3200" dirty="0"/>
              <a:t> </a:t>
            </a:r>
            <a:r>
              <a:rPr lang="en-US" sz="3200" dirty="0" err="1"/>
              <a:t>kakšno</a:t>
            </a:r>
            <a:r>
              <a:rPr lang="en-US" sz="3200" dirty="0"/>
              <a:t> </a:t>
            </a:r>
            <a:r>
              <a:rPr lang="en-US" sz="3200" dirty="0" err="1"/>
              <a:t>vprašanje</a:t>
            </a:r>
            <a:r>
              <a:rPr lang="en-US" sz="3200" dirty="0"/>
              <a:t>?</a:t>
            </a:r>
          </a:p>
          <a:p>
            <a:endParaRPr lang="en-US" sz="3200" dirty="0"/>
          </a:p>
          <a:p>
            <a:r>
              <a:rPr lang="en-US" sz="3200" dirty="0"/>
              <a:t>Kaj </a:t>
            </a:r>
            <a:r>
              <a:rPr lang="en-US" sz="3200" dirty="0" err="1"/>
              <a:t>vam</a:t>
            </a:r>
            <a:r>
              <a:rPr lang="en-US" sz="3200" dirty="0"/>
              <a:t> je </a:t>
            </a:r>
            <a:r>
              <a:rPr lang="en-US" sz="3200" dirty="0" err="1"/>
              <a:t>bilo</a:t>
            </a:r>
            <a:r>
              <a:rPr lang="en-US" sz="3200" dirty="0"/>
              <a:t> novo </a:t>
            </a:r>
            <a:r>
              <a:rPr lang="en-US" sz="3200" dirty="0" err="1"/>
              <a:t>ali</a:t>
            </a:r>
            <a:r>
              <a:rPr lang="en-US" sz="3200" dirty="0"/>
              <a:t> </a:t>
            </a:r>
            <a:r>
              <a:rPr lang="en-US" sz="3200" dirty="0" err="1"/>
              <a:t>presenetljivo</a:t>
            </a:r>
            <a:r>
              <a:rPr lang="en-US" sz="32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5170602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53F795-1CE6-17FC-2A12-7A0539366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Učni cilji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C49F4E-13E6-A560-128A-7F5B36E461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456454"/>
          </a:xfrm>
        </p:spPr>
        <p:txBody>
          <a:bodyPr>
            <a:normAutofit fontScale="70000" lnSpcReduction="20000"/>
          </a:bodyPr>
          <a:lstStyle/>
          <a:p>
            <a:r>
              <a:rPr lang="en-GB" sz="2800" b="1" dirty="0"/>
              <a:t>Do </a:t>
            </a:r>
            <a:r>
              <a:rPr lang="en-GB" sz="2800" b="1" dirty="0" err="1"/>
              <a:t>konca</a:t>
            </a:r>
            <a:r>
              <a:rPr lang="en-GB" sz="2800" b="1" dirty="0"/>
              <a:t> 5. </a:t>
            </a:r>
            <a:r>
              <a:rPr lang="en-GB" sz="2800" b="1" dirty="0" err="1"/>
              <a:t>modula</a:t>
            </a:r>
            <a:r>
              <a:rPr lang="en-GB" sz="2800" b="1" dirty="0"/>
              <a:t> </a:t>
            </a:r>
            <a:r>
              <a:rPr lang="en-GB" sz="2800" b="1" dirty="0" err="1"/>
              <a:t>bodo</a:t>
            </a:r>
            <a:r>
              <a:rPr lang="en-GB" sz="2800" b="1" dirty="0"/>
              <a:t> </a:t>
            </a:r>
            <a:r>
              <a:rPr lang="en-GB" sz="2800" b="1" dirty="0" err="1"/>
              <a:t>udeleženci</a:t>
            </a:r>
            <a:r>
              <a:rPr lang="en-GB" sz="2800" b="1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800" dirty="0" err="1"/>
              <a:t>raziskali</a:t>
            </a:r>
            <a:r>
              <a:rPr lang="en-GB" sz="2800" dirty="0"/>
              <a:t> </a:t>
            </a:r>
            <a:r>
              <a:rPr lang="en-GB" sz="2800" dirty="0" err="1"/>
              <a:t>različne</a:t>
            </a:r>
            <a:r>
              <a:rPr lang="en-GB" sz="2800" dirty="0"/>
              <a:t> </a:t>
            </a:r>
            <a:r>
              <a:rPr lang="en-GB" sz="2800" dirty="0" err="1"/>
              <a:t>podporne</a:t>
            </a:r>
            <a:r>
              <a:rPr lang="en-GB" sz="2800" dirty="0"/>
              <a:t> </a:t>
            </a:r>
            <a:r>
              <a:rPr lang="en-GB" sz="2800" dirty="0" err="1"/>
              <a:t>tehnologije</a:t>
            </a:r>
            <a:r>
              <a:rPr lang="en-GB" sz="2800" dirty="0"/>
              <a:t>, ki </a:t>
            </a:r>
            <a:r>
              <a:rPr lang="en-GB" sz="2800" dirty="0" err="1"/>
              <a:t>izboljšujejo</a:t>
            </a:r>
            <a:r>
              <a:rPr lang="en-GB" sz="2800" dirty="0"/>
              <a:t> </a:t>
            </a:r>
            <a:r>
              <a:rPr lang="en-GB" sz="2800" dirty="0" err="1"/>
              <a:t>dostopnost</a:t>
            </a:r>
            <a:r>
              <a:rPr lang="en-GB" sz="2800" dirty="0"/>
              <a:t> </a:t>
            </a:r>
            <a:r>
              <a:rPr lang="en-GB" sz="2800" dirty="0" err="1"/>
              <a:t>na</a:t>
            </a:r>
            <a:r>
              <a:rPr lang="en-GB" sz="2800" dirty="0"/>
              <a:t> </a:t>
            </a:r>
            <a:r>
              <a:rPr lang="en-GB" sz="2800" dirty="0" err="1"/>
              <a:t>lokaciji</a:t>
            </a:r>
            <a:r>
              <a:rPr lang="en-GB" sz="2800" dirty="0"/>
              <a:t> za </a:t>
            </a:r>
            <a:r>
              <a:rPr lang="en-GB" sz="2800" dirty="0" err="1"/>
              <a:t>obiskovalce</a:t>
            </a:r>
            <a:r>
              <a:rPr lang="en-GB" sz="2800" dirty="0"/>
              <a:t> z </a:t>
            </a:r>
            <a:r>
              <a:rPr lang="en-GB" sz="2800" dirty="0" err="1"/>
              <a:t>invalidnostmi</a:t>
            </a:r>
            <a:r>
              <a:rPr lang="en-GB" sz="2800" dirty="0"/>
              <a:t>, ter </a:t>
            </a:r>
            <a:r>
              <a:rPr lang="en-GB" sz="2800" dirty="0" err="1"/>
              <a:t>razumeli</a:t>
            </a:r>
            <a:r>
              <a:rPr lang="en-GB" sz="2800" dirty="0"/>
              <a:t>, </a:t>
            </a:r>
            <a:r>
              <a:rPr lang="en-GB" sz="2800" dirty="0" err="1"/>
              <a:t>kako</a:t>
            </a:r>
            <a:r>
              <a:rPr lang="en-GB" sz="2800" dirty="0"/>
              <a:t> </a:t>
            </a:r>
            <a:r>
              <a:rPr lang="en-GB" sz="2800" dirty="0" err="1"/>
              <a:t>jih</a:t>
            </a:r>
            <a:r>
              <a:rPr lang="en-GB" sz="2800" dirty="0"/>
              <a:t> </a:t>
            </a:r>
            <a:r>
              <a:rPr lang="en-GB" sz="2800" dirty="0" err="1"/>
              <a:t>vključiti</a:t>
            </a:r>
            <a:r>
              <a:rPr lang="en-GB" sz="2800" dirty="0"/>
              <a:t> v </a:t>
            </a:r>
            <a:r>
              <a:rPr lang="en-GB" sz="2800" dirty="0" err="1"/>
              <a:t>izkušnjo</a:t>
            </a:r>
            <a:r>
              <a:rPr lang="en-GB" sz="2800" dirty="0"/>
              <a:t> </a:t>
            </a:r>
            <a:r>
              <a:rPr lang="sl-SI" sz="2800" dirty="0"/>
              <a:t>o</a:t>
            </a:r>
            <a:r>
              <a:rPr lang="en-GB" sz="2800" dirty="0" err="1"/>
              <a:t>biskovalca</a:t>
            </a:r>
            <a:r>
              <a:rPr lang="en-GB" sz="2800" dirty="0"/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800" dirty="0" err="1"/>
              <a:t>razumeli</a:t>
            </a:r>
            <a:r>
              <a:rPr lang="en-GB" sz="2800" dirty="0"/>
              <a:t>, </a:t>
            </a:r>
            <a:r>
              <a:rPr lang="en-GB" sz="2800" dirty="0" err="1"/>
              <a:t>kako</a:t>
            </a:r>
            <a:r>
              <a:rPr lang="en-GB" sz="2800" dirty="0"/>
              <a:t> je </a:t>
            </a:r>
            <a:r>
              <a:rPr lang="en-GB" sz="2800" dirty="0" err="1"/>
              <a:t>mogoče</a:t>
            </a:r>
            <a:r>
              <a:rPr lang="en-GB" sz="2800" dirty="0"/>
              <a:t> </a:t>
            </a:r>
            <a:r>
              <a:rPr lang="en-GB" sz="2800" dirty="0" err="1"/>
              <a:t>digitalna</a:t>
            </a:r>
            <a:r>
              <a:rPr lang="en-GB" sz="2800" dirty="0"/>
              <a:t> </a:t>
            </a:r>
            <a:r>
              <a:rPr lang="en-GB" sz="2800" dirty="0" err="1"/>
              <a:t>orodja</a:t>
            </a:r>
            <a:r>
              <a:rPr lang="en-GB" sz="2800" dirty="0"/>
              <a:t> in </a:t>
            </a:r>
            <a:r>
              <a:rPr lang="en-GB" sz="2800" dirty="0" err="1"/>
              <a:t>platforme</a:t>
            </a:r>
            <a:r>
              <a:rPr lang="en-GB" sz="2800" dirty="0"/>
              <a:t> </a:t>
            </a:r>
            <a:r>
              <a:rPr lang="en-GB" sz="2800" dirty="0" err="1"/>
              <a:t>narediti</a:t>
            </a:r>
            <a:r>
              <a:rPr lang="en-GB" sz="2800" dirty="0"/>
              <a:t> </a:t>
            </a:r>
            <a:r>
              <a:rPr lang="en-GB" sz="2800" dirty="0" err="1"/>
              <a:t>dostopne</a:t>
            </a:r>
            <a:r>
              <a:rPr lang="en-GB" sz="2800" dirty="0"/>
              <a:t> ter </a:t>
            </a:r>
            <a:r>
              <a:rPr lang="en-GB" sz="2800" dirty="0" err="1"/>
              <a:t>jih</a:t>
            </a:r>
            <a:r>
              <a:rPr lang="en-GB" sz="2800" dirty="0"/>
              <a:t> </a:t>
            </a:r>
            <a:r>
              <a:rPr lang="en-GB" sz="2800" dirty="0" err="1"/>
              <a:t>uporabiti</a:t>
            </a:r>
            <a:r>
              <a:rPr lang="en-GB" sz="2800" dirty="0"/>
              <a:t> za </a:t>
            </a:r>
            <a:r>
              <a:rPr lang="en-GB" sz="2800" dirty="0" err="1"/>
              <a:t>zagotavljanje</a:t>
            </a:r>
            <a:r>
              <a:rPr lang="en-GB" sz="2800" dirty="0"/>
              <a:t> </a:t>
            </a:r>
            <a:r>
              <a:rPr lang="en-GB" sz="2800" dirty="0" err="1"/>
              <a:t>alternativnih</a:t>
            </a:r>
            <a:r>
              <a:rPr lang="en-GB" sz="2800" dirty="0"/>
              <a:t> </a:t>
            </a:r>
            <a:r>
              <a:rPr lang="en-GB" sz="2800" dirty="0" err="1"/>
              <a:t>načinov</a:t>
            </a:r>
            <a:r>
              <a:rPr lang="en-GB" sz="2800" dirty="0"/>
              <a:t> </a:t>
            </a:r>
            <a:r>
              <a:rPr lang="en-GB" sz="2800" dirty="0" err="1"/>
              <a:t>doživljanja</a:t>
            </a:r>
            <a:r>
              <a:rPr lang="en-GB" sz="2800" dirty="0"/>
              <a:t> </a:t>
            </a:r>
            <a:r>
              <a:rPr lang="en-GB" sz="2800" dirty="0" err="1"/>
              <a:t>kulturne</a:t>
            </a:r>
            <a:r>
              <a:rPr lang="en-GB" sz="2800" dirty="0"/>
              <a:t> </a:t>
            </a:r>
            <a:r>
              <a:rPr lang="en-GB" sz="2800" dirty="0" err="1"/>
              <a:t>dediščine</a:t>
            </a:r>
            <a:r>
              <a:rPr lang="en-GB" sz="2800" dirty="0"/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800" dirty="0" err="1"/>
              <a:t>spoznali</a:t>
            </a:r>
            <a:r>
              <a:rPr lang="en-GB" sz="2800" dirty="0"/>
              <a:t> </a:t>
            </a:r>
            <a:r>
              <a:rPr lang="en-GB" sz="2800" dirty="0" err="1"/>
              <a:t>osnove</a:t>
            </a:r>
            <a:r>
              <a:rPr lang="en-GB" sz="2800" dirty="0"/>
              <a:t> </a:t>
            </a:r>
            <a:r>
              <a:rPr lang="en-GB" sz="2800" dirty="0" err="1"/>
              <a:t>Smernic</a:t>
            </a:r>
            <a:r>
              <a:rPr lang="en-GB" sz="2800" dirty="0"/>
              <a:t> za </a:t>
            </a:r>
            <a:r>
              <a:rPr lang="en-GB" sz="2800" dirty="0" err="1"/>
              <a:t>dostopnost</a:t>
            </a:r>
            <a:r>
              <a:rPr lang="en-GB" sz="2800" dirty="0"/>
              <a:t> </a:t>
            </a:r>
            <a:r>
              <a:rPr lang="en-GB" sz="2800" dirty="0" err="1"/>
              <a:t>spletnih</a:t>
            </a:r>
            <a:r>
              <a:rPr lang="en-GB" sz="2800" dirty="0"/>
              <a:t> </a:t>
            </a:r>
            <a:r>
              <a:rPr lang="en-GB" sz="2800" dirty="0" err="1"/>
              <a:t>vsebin</a:t>
            </a:r>
            <a:r>
              <a:rPr lang="en-GB" sz="2800" dirty="0"/>
              <a:t> (WCAG) in </a:t>
            </a:r>
            <a:r>
              <a:rPr lang="en-GB" sz="2800" dirty="0" err="1"/>
              <a:t>drugih</a:t>
            </a:r>
            <a:r>
              <a:rPr lang="en-GB" sz="2800" dirty="0"/>
              <a:t> </a:t>
            </a:r>
            <a:r>
              <a:rPr lang="en-GB" sz="2800" dirty="0" err="1"/>
              <a:t>standardov</a:t>
            </a:r>
            <a:r>
              <a:rPr lang="en-GB" sz="2800" dirty="0"/>
              <a:t> </a:t>
            </a:r>
            <a:r>
              <a:rPr lang="en-GB" sz="2800" dirty="0" err="1"/>
              <a:t>digitalne</a:t>
            </a:r>
            <a:r>
              <a:rPr lang="en-GB" sz="2800" dirty="0"/>
              <a:t> </a:t>
            </a:r>
            <a:r>
              <a:rPr lang="en-GB" sz="2800" dirty="0" err="1"/>
              <a:t>dostopnosti</a:t>
            </a:r>
            <a:r>
              <a:rPr lang="en-GB" sz="2800" dirty="0"/>
              <a:t>, da </a:t>
            </a:r>
            <a:r>
              <a:rPr lang="en-GB" sz="2800" dirty="0" err="1"/>
              <a:t>bodo</a:t>
            </a:r>
            <a:r>
              <a:rPr lang="en-GB" sz="2800" dirty="0"/>
              <a:t> </a:t>
            </a:r>
            <a:r>
              <a:rPr lang="en-GB" sz="2800" dirty="0" err="1"/>
              <a:t>spletne</a:t>
            </a:r>
            <a:r>
              <a:rPr lang="en-GB" sz="2800" dirty="0"/>
              <a:t> </a:t>
            </a:r>
            <a:r>
              <a:rPr lang="en-GB" sz="2800" dirty="0" err="1"/>
              <a:t>informacije</a:t>
            </a:r>
            <a:r>
              <a:rPr lang="en-GB" sz="2800" dirty="0"/>
              <a:t> </a:t>
            </a:r>
            <a:r>
              <a:rPr lang="en-GB" sz="2800" dirty="0" err="1"/>
              <a:t>uporabne</a:t>
            </a:r>
            <a:r>
              <a:rPr lang="en-GB" sz="2800" dirty="0"/>
              <a:t> za </a:t>
            </a:r>
            <a:r>
              <a:rPr lang="en-GB" sz="2800" dirty="0" err="1"/>
              <a:t>osebe</a:t>
            </a:r>
            <a:r>
              <a:rPr lang="en-GB" sz="2800" dirty="0"/>
              <a:t> z </a:t>
            </a:r>
            <a:r>
              <a:rPr lang="en-GB" sz="2800" dirty="0" err="1"/>
              <a:t>invalidnostmi</a:t>
            </a:r>
            <a:r>
              <a:rPr lang="en-GB" sz="2800" dirty="0"/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800" dirty="0" err="1"/>
              <a:t>pridobili</a:t>
            </a:r>
            <a:r>
              <a:rPr lang="en-GB" sz="2800" dirty="0"/>
              <a:t> </a:t>
            </a:r>
            <a:r>
              <a:rPr lang="en-GB" sz="2800" dirty="0" err="1"/>
              <a:t>vpogled</a:t>
            </a:r>
            <a:r>
              <a:rPr lang="en-GB" sz="2800" dirty="0"/>
              <a:t> v </a:t>
            </a:r>
            <a:r>
              <a:rPr lang="en-GB" sz="2800" dirty="0" err="1"/>
              <a:t>inovativne</a:t>
            </a:r>
            <a:r>
              <a:rPr lang="en-GB" sz="2800" dirty="0"/>
              <a:t> </a:t>
            </a:r>
            <a:r>
              <a:rPr lang="en-GB" sz="2800" dirty="0" err="1"/>
              <a:t>trende</a:t>
            </a:r>
            <a:r>
              <a:rPr lang="en-GB" sz="2800" dirty="0"/>
              <a:t>, </a:t>
            </a:r>
            <a:r>
              <a:rPr lang="en-GB" sz="2800" dirty="0" err="1"/>
              <a:t>kot</a:t>
            </a:r>
            <a:r>
              <a:rPr lang="en-GB" sz="2800" dirty="0"/>
              <a:t> so </a:t>
            </a:r>
            <a:r>
              <a:rPr lang="en-GB" sz="2800" dirty="0" err="1"/>
              <a:t>navidezna</a:t>
            </a:r>
            <a:r>
              <a:rPr lang="en-GB" sz="2800" dirty="0"/>
              <a:t> </a:t>
            </a:r>
            <a:r>
              <a:rPr lang="en-GB" sz="2800" dirty="0" err="1"/>
              <a:t>resničnost</a:t>
            </a:r>
            <a:r>
              <a:rPr lang="en-GB" sz="2800" dirty="0"/>
              <a:t> (VR), </a:t>
            </a:r>
            <a:r>
              <a:rPr lang="en-GB" sz="2800" dirty="0" err="1"/>
              <a:t>obogatena</a:t>
            </a:r>
            <a:r>
              <a:rPr lang="en-GB" sz="2800" dirty="0"/>
              <a:t> </a:t>
            </a:r>
            <a:r>
              <a:rPr lang="en-GB" sz="2800" dirty="0" err="1"/>
              <a:t>resničnost</a:t>
            </a:r>
            <a:r>
              <a:rPr lang="en-GB" sz="2800" dirty="0"/>
              <a:t> (AR) in </a:t>
            </a:r>
            <a:r>
              <a:rPr lang="en-GB" sz="2800" dirty="0" err="1"/>
              <a:t>rešitve</a:t>
            </a:r>
            <a:r>
              <a:rPr lang="en-GB" sz="2800" dirty="0"/>
              <a:t>, </a:t>
            </a:r>
            <a:r>
              <a:rPr lang="en-GB" sz="2800" dirty="0" err="1"/>
              <a:t>podprte</a:t>
            </a:r>
            <a:r>
              <a:rPr lang="en-GB" sz="2800" dirty="0"/>
              <a:t> z </a:t>
            </a:r>
            <a:r>
              <a:rPr lang="en-GB" sz="2800" dirty="0" err="1"/>
              <a:t>umetno</a:t>
            </a:r>
            <a:r>
              <a:rPr lang="en-GB" sz="2800" dirty="0"/>
              <a:t> </a:t>
            </a:r>
            <a:r>
              <a:rPr lang="en-GB" sz="2800" dirty="0" err="1"/>
              <a:t>inteligenco</a:t>
            </a:r>
            <a:r>
              <a:rPr lang="en-GB" sz="2800" dirty="0"/>
              <a:t>, ki </a:t>
            </a:r>
            <a:r>
              <a:rPr lang="en-GB" sz="2800" dirty="0" err="1"/>
              <a:t>lahko</a:t>
            </a:r>
            <a:r>
              <a:rPr lang="en-GB" sz="2800" dirty="0"/>
              <a:t> </a:t>
            </a:r>
            <a:r>
              <a:rPr lang="en-GB" sz="2800" dirty="0" err="1"/>
              <a:t>odpirajo</a:t>
            </a:r>
            <a:r>
              <a:rPr lang="en-GB" sz="2800" dirty="0"/>
              <a:t> </a:t>
            </a:r>
            <a:r>
              <a:rPr lang="en-GB" sz="2800" dirty="0" err="1"/>
              <a:t>nove</a:t>
            </a:r>
            <a:r>
              <a:rPr lang="en-GB" sz="2800" dirty="0"/>
              <a:t> </a:t>
            </a:r>
            <a:r>
              <a:rPr lang="en-GB" sz="2800" dirty="0" err="1"/>
              <a:t>možnosti</a:t>
            </a:r>
            <a:r>
              <a:rPr lang="en-GB" sz="2800" dirty="0"/>
              <a:t> za </a:t>
            </a:r>
            <a:r>
              <a:rPr lang="en-GB" sz="2800" dirty="0" err="1"/>
              <a:t>dostopni</a:t>
            </a:r>
            <a:r>
              <a:rPr lang="en-GB" sz="2800" dirty="0"/>
              <a:t> </a:t>
            </a:r>
            <a:r>
              <a:rPr lang="en-GB" sz="2800" dirty="0" err="1"/>
              <a:t>turizem</a:t>
            </a:r>
            <a:r>
              <a:rPr lang="en-GB" sz="2800" dirty="0"/>
              <a:t>, ter v </a:t>
            </a:r>
            <a:r>
              <a:rPr lang="en-GB" sz="2800" dirty="0" err="1"/>
              <a:t>praktične</a:t>
            </a:r>
            <a:r>
              <a:rPr lang="en-GB" sz="2800" dirty="0"/>
              <a:t> </a:t>
            </a:r>
            <a:r>
              <a:rPr lang="en-GB" sz="2800" dirty="0" err="1"/>
              <a:t>vidike</a:t>
            </a:r>
            <a:r>
              <a:rPr lang="en-GB" sz="2800" dirty="0"/>
              <a:t> </a:t>
            </a:r>
            <a:r>
              <a:rPr lang="en-GB" sz="2800" dirty="0" err="1"/>
              <a:t>njihove</a:t>
            </a:r>
            <a:r>
              <a:rPr lang="en-GB" sz="2800" dirty="0"/>
              <a:t> </a:t>
            </a:r>
            <a:r>
              <a:rPr lang="en-GB" sz="2800" dirty="0" err="1"/>
              <a:t>uvedbe</a:t>
            </a:r>
            <a:r>
              <a:rPr lang="en-GB" sz="2800" dirty="0"/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800" dirty="0" err="1"/>
              <a:t>prepoznali</a:t>
            </a:r>
            <a:r>
              <a:rPr lang="en-GB" sz="2800" dirty="0"/>
              <a:t> </a:t>
            </a:r>
            <a:r>
              <a:rPr lang="en-GB" sz="2800" dirty="0" err="1"/>
              <a:t>načine</a:t>
            </a:r>
            <a:r>
              <a:rPr lang="en-GB" sz="2800" dirty="0"/>
              <a:t> za </a:t>
            </a:r>
            <a:r>
              <a:rPr lang="en-GB" sz="2800" dirty="0" err="1"/>
              <a:t>prikazovanje</a:t>
            </a:r>
            <a:r>
              <a:rPr lang="en-GB" sz="2800" dirty="0"/>
              <a:t> in </a:t>
            </a:r>
            <a:r>
              <a:rPr lang="en-GB" sz="2800" dirty="0" err="1"/>
              <a:t>promocijo</a:t>
            </a:r>
            <a:r>
              <a:rPr lang="en-GB" sz="2800" dirty="0"/>
              <a:t> </a:t>
            </a:r>
            <a:r>
              <a:rPr lang="en-GB" sz="2800" dirty="0" err="1"/>
              <a:t>podpornih</a:t>
            </a:r>
            <a:r>
              <a:rPr lang="en-GB" sz="2800" dirty="0"/>
              <a:t> </a:t>
            </a:r>
            <a:r>
              <a:rPr lang="en-GB" sz="2800" dirty="0" err="1"/>
              <a:t>orodij</a:t>
            </a:r>
            <a:r>
              <a:rPr lang="en-GB" sz="2800" dirty="0"/>
              <a:t> </a:t>
            </a:r>
            <a:r>
              <a:rPr lang="en-GB" sz="2800" dirty="0" err="1"/>
              <a:t>na</a:t>
            </a:r>
            <a:r>
              <a:rPr lang="en-GB" sz="2800" dirty="0"/>
              <a:t> </a:t>
            </a:r>
            <a:r>
              <a:rPr lang="en-GB" sz="2800" dirty="0" err="1"/>
              <a:t>svojih</a:t>
            </a:r>
            <a:r>
              <a:rPr lang="en-GB" sz="2800" dirty="0"/>
              <a:t> </a:t>
            </a:r>
            <a:r>
              <a:rPr lang="en-GB" sz="2800" dirty="0" err="1"/>
              <a:t>lokacijah</a:t>
            </a:r>
            <a:r>
              <a:rPr lang="en-GB" sz="2800" dirty="0"/>
              <a:t> in v </a:t>
            </a:r>
            <a:r>
              <a:rPr lang="en-GB" sz="2800" dirty="0" err="1"/>
              <a:t>okviru</a:t>
            </a:r>
            <a:r>
              <a:rPr lang="en-GB" sz="2800" dirty="0"/>
              <a:t> </a:t>
            </a:r>
            <a:r>
              <a:rPr lang="en-GB" sz="2800" dirty="0" err="1"/>
              <a:t>svojih</a:t>
            </a:r>
            <a:r>
              <a:rPr lang="en-GB" sz="2800" dirty="0"/>
              <a:t> </a:t>
            </a:r>
            <a:r>
              <a:rPr lang="en-GB" sz="2800" dirty="0" err="1"/>
              <a:t>usposabljanj</a:t>
            </a:r>
            <a:r>
              <a:rPr lang="en-GB" sz="2800" dirty="0"/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800" dirty="0" err="1"/>
              <a:t>razumeli</a:t>
            </a:r>
            <a:r>
              <a:rPr lang="en-GB" sz="2800" dirty="0"/>
              <a:t> </a:t>
            </a:r>
            <a:r>
              <a:rPr lang="en-GB" sz="2800" dirty="0" err="1"/>
              <a:t>prednosti</a:t>
            </a:r>
            <a:r>
              <a:rPr lang="en-GB" sz="2800" dirty="0"/>
              <a:t> in </a:t>
            </a:r>
            <a:r>
              <a:rPr lang="en-GB" sz="2800" dirty="0" err="1"/>
              <a:t>omejitve</a:t>
            </a:r>
            <a:r>
              <a:rPr lang="en-GB" sz="2800" dirty="0"/>
              <a:t> </a:t>
            </a:r>
            <a:r>
              <a:rPr lang="en-GB" sz="2800" dirty="0" err="1"/>
              <a:t>tehnologije</a:t>
            </a:r>
            <a:r>
              <a:rPr lang="en-GB" sz="2800" dirty="0"/>
              <a:t> ter </a:t>
            </a:r>
            <a:r>
              <a:rPr lang="en-GB" sz="2800" dirty="0" err="1"/>
              <a:t>poudarili</a:t>
            </a:r>
            <a:r>
              <a:rPr lang="en-GB" sz="2800" dirty="0"/>
              <a:t>, da mora </a:t>
            </a:r>
            <a:r>
              <a:rPr lang="en-GB" sz="2800" dirty="0" err="1"/>
              <a:t>tehnologija</a:t>
            </a:r>
            <a:r>
              <a:rPr lang="en-GB" sz="2800" dirty="0"/>
              <a:t> </a:t>
            </a:r>
            <a:r>
              <a:rPr lang="en-GB" sz="2800" dirty="0" err="1"/>
              <a:t>dopolnjevati</a:t>
            </a:r>
            <a:r>
              <a:rPr lang="en-GB" sz="2800" dirty="0"/>
              <a:t> </a:t>
            </a:r>
            <a:r>
              <a:rPr lang="en-GB" sz="2800" dirty="0" err="1"/>
              <a:t>človeška</a:t>
            </a:r>
            <a:r>
              <a:rPr lang="en-GB" sz="2800" dirty="0"/>
              <a:t> </a:t>
            </a:r>
            <a:r>
              <a:rPr lang="en-GB" sz="2800" dirty="0" err="1"/>
              <a:t>prizadevanja</a:t>
            </a:r>
            <a:r>
              <a:rPr lang="en-GB" sz="2800" dirty="0"/>
              <a:t> za </a:t>
            </a:r>
            <a:r>
              <a:rPr lang="en-GB" sz="2800" dirty="0" err="1"/>
              <a:t>dostopnost</a:t>
            </a:r>
            <a:r>
              <a:rPr lang="en-GB" sz="2800" dirty="0"/>
              <a:t>, ne pa </a:t>
            </a:r>
            <a:r>
              <a:rPr lang="en-GB" sz="2800" dirty="0" err="1"/>
              <a:t>jih</a:t>
            </a:r>
            <a:r>
              <a:rPr lang="en-GB" sz="2800" dirty="0"/>
              <a:t> </a:t>
            </a:r>
            <a:r>
              <a:rPr lang="en-GB" sz="2800" dirty="0" err="1"/>
              <a:t>nadomeščati</a:t>
            </a:r>
            <a:r>
              <a:rPr lang="en-GB" sz="2800" dirty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295936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E1EF8-6EE9-EAC3-53F8-45EBBA956E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Načela</a:t>
            </a:r>
            <a:r>
              <a:rPr lang="en-US" dirty="0"/>
              <a:t> </a:t>
            </a:r>
            <a:r>
              <a:rPr lang="en-US" dirty="0" err="1"/>
              <a:t>digitalne</a:t>
            </a:r>
            <a:r>
              <a:rPr lang="en-US" dirty="0"/>
              <a:t> </a:t>
            </a:r>
            <a:r>
              <a:rPr lang="en-US" dirty="0" err="1"/>
              <a:t>dostopnosti</a:t>
            </a:r>
            <a:r>
              <a:rPr lang="en-US" dirty="0"/>
              <a:t> za </a:t>
            </a:r>
            <a:r>
              <a:rPr lang="en-US" dirty="0" err="1"/>
              <a:t>turizem</a:t>
            </a:r>
            <a:r>
              <a:rPr lang="en-US" dirty="0"/>
              <a:t> in </a:t>
            </a:r>
            <a:r>
              <a:rPr lang="en-US" dirty="0" err="1"/>
              <a:t>dediščino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4030C3-9A5A-0DAB-9222-85C3493D35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429560"/>
          </a:xfrm>
        </p:spPr>
        <p:txBody>
          <a:bodyPr>
            <a:normAutofit fontScale="85000" lnSpcReduction="10000"/>
          </a:bodyPr>
          <a:lstStyle/>
          <a:p>
            <a:pPr marL="45720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GB" dirty="0" err="1"/>
              <a:t>Začnite</a:t>
            </a:r>
            <a:r>
              <a:rPr lang="en-GB" dirty="0"/>
              <a:t> z </a:t>
            </a:r>
            <a:r>
              <a:rPr lang="en-GB" dirty="0" err="1"/>
              <a:t>jasnostjo</a:t>
            </a:r>
            <a:r>
              <a:rPr lang="en-GB" dirty="0"/>
              <a:t>, ne z </a:t>
            </a:r>
            <a:r>
              <a:rPr lang="en-GB" dirty="0" err="1"/>
              <a:t>domiselnostjo</a:t>
            </a:r>
            <a:r>
              <a:rPr lang="en-GB" dirty="0"/>
              <a:t>. </a:t>
            </a:r>
            <a:r>
              <a:rPr lang="en-GB" dirty="0" err="1"/>
              <a:t>Obiskovalci</a:t>
            </a:r>
            <a:r>
              <a:rPr lang="en-GB" dirty="0"/>
              <a:t> </a:t>
            </a:r>
            <a:r>
              <a:rPr lang="en-GB" dirty="0" err="1"/>
              <a:t>morajo</a:t>
            </a:r>
            <a:r>
              <a:rPr lang="en-GB" dirty="0"/>
              <a:t> </a:t>
            </a:r>
            <a:r>
              <a:rPr lang="en-GB" dirty="0" err="1"/>
              <a:t>razumeti</a:t>
            </a:r>
            <a:r>
              <a:rPr lang="en-GB" dirty="0"/>
              <a:t>, </a:t>
            </a:r>
            <a:r>
              <a:rPr lang="en-GB" dirty="0" err="1"/>
              <a:t>kje</a:t>
            </a:r>
            <a:r>
              <a:rPr lang="en-GB" dirty="0"/>
              <a:t> so, </a:t>
            </a:r>
            <a:r>
              <a:rPr lang="en-GB" dirty="0" err="1"/>
              <a:t>kaj</a:t>
            </a:r>
            <a:r>
              <a:rPr lang="en-GB" dirty="0"/>
              <a:t> je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voljo</a:t>
            </a:r>
            <a:r>
              <a:rPr lang="en-GB" dirty="0"/>
              <a:t> in </a:t>
            </a:r>
            <a:r>
              <a:rPr lang="en-GB" dirty="0" err="1"/>
              <a:t>kaj</a:t>
            </a:r>
            <a:r>
              <a:rPr lang="en-GB" dirty="0"/>
              <a:t> je </a:t>
            </a:r>
            <a:r>
              <a:rPr lang="en-GB" dirty="0" err="1"/>
              <a:t>naslednji</a:t>
            </a:r>
            <a:r>
              <a:rPr lang="en-GB" dirty="0"/>
              <a:t> </a:t>
            </a:r>
            <a:r>
              <a:rPr lang="en-GB" dirty="0" err="1"/>
              <a:t>korak</a:t>
            </a:r>
            <a:r>
              <a:rPr lang="en-GB" dirty="0"/>
              <a:t>, ne da bi </a:t>
            </a:r>
            <a:r>
              <a:rPr lang="en-GB" dirty="0" err="1"/>
              <a:t>morali</a:t>
            </a:r>
            <a:r>
              <a:rPr lang="en-GB" dirty="0"/>
              <a:t> </a:t>
            </a:r>
            <a:r>
              <a:rPr lang="en-GB" dirty="0" err="1"/>
              <a:t>stvari</a:t>
            </a:r>
            <a:r>
              <a:rPr lang="en-GB" dirty="0"/>
              <a:t> »</a:t>
            </a:r>
            <a:r>
              <a:rPr lang="en-GB" dirty="0" err="1"/>
              <a:t>ugotavljati</a:t>
            </a:r>
            <a:r>
              <a:rPr lang="en-GB" dirty="0"/>
              <a:t> </a:t>
            </a:r>
            <a:r>
              <a:rPr lang="en-GB" dirty="0" err="1"/>
              <a:t>sami</a:t>
            </a:r>
            <a:r>
              <a:rPr lang="en-GB" dirty="0"/>
              <a:t>«.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GB" dirty="0" err="1"/>
              <a:t>Poskrbite</a:t>
            </a:r>
            <a:r>
              <a:rPr lang="en-GB" dirty="0"/>
              <a:t>, da je </a:t>
            </a:r>
            <a:r>
              <a:rPr lang="en-GB" dirty="0" err="1"/>
              <a:t>vse</a:t>
            </a:r>
            <a:r>
              <a:rPr lang="en-GB" dirty="0"/>
              <a:t> </a:t>
            </a:r>
            <a:r>
              <a:rPr lang="en-GB" dirty="0" err="1"/>
              <a:t>uporabno</a:t>
            </a:r>
            <a:r>
              <a:rPr lang="en-GB" dirty="0"/>
              <a:t> </a:t>
            </a:r>
            <a:r>
              <a:rPr lang="en-GB" dirty="0" err="1"/>
              <a:t>tudi</a:t>
            </a:r>
            <a:r>
              <a:rPr lang="en-GB" dirty="0"/>
              <a:t> </a:t>
            </a:r>
            <a:r>
              <a:rPr lang="en-GB" dirty="0" err="1"/>
              <a:t>brez</a:t>
            </a:r>
            <a:r>
              <a:rPr lang="en-GB" dirty="0"/>
              <a:t> </a:t>
            </a:r>
            <a:r>
              <a:rPr lang="en-GB" dirty="0" err="1"/>
              <a:t>miške</a:t>
            </a:r>
            <a:r>
              <a:rPr lang="en-GB" dirty="0"/>
              <a:t> </a:t>
            </a:r>
            <a:r>
              <a:rPr lang="en-GB" dirty="0" err="1"/>
              <a:t>ali</a:t>
            </a:r>
            <a:r>
              <a:rPr lang="en-GB" dirty="0"/>
              <a:t> </a:t>
            </a:r>
            <a:r>
              <a:rPr lang="en-GB" dirty="0" err="1"/>
              <a:t>zaslona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dotik</a:t>
            </a:r>
            <a:r>
              <a:rPr lang="en-GB" dirty="0"/>
              <a:t>. Ne </a:t>
            </a:r>
            <a:r>
              <a:rPr lang="en-GB" dirty="0" err="1"/>
              <a:t>uporabljajo</a:t>
            </a:r>
            <a:r>
              <a:rPr lang="en-GB" dirty="0"/>
              <a:t> </a:t>
            </a:r>
            <a:r>
              <a:rPr lang="en-GB" dirty="0" err="1"/>
              <a:t>vsi</a:t>
            </a:r>
            <a:r>
              <a:rPr lang="en-GB" dirty="0"/>
              <a:t> </a:t>
            </a:r>
            <a:r>
              <a:rPr lang="en-GB" dirty="0" err="1"/>
              <a:t>miške</a:t>
            </a:r>
            <a:r>
              <a:rPr lang="en-GB" dirty="0"/>
              <a:t>. Ne more </a:t>
            </a:r>
            <a:r>
              <a:rPr lang="en-GB" dirty="0" err="1"/>
              <a:t>vsak</a:t>
            </a:r>
            <a:r>
              <a:rPr lang="en-GB" dirty="0"/>
              <a:t> </a:t>
            </a:r>
            <a:r>
              <a:rPr lang="en-GB" dirty="0" err="1"/>
              <a:t>natančno</a:t>
            </a:r>
            <a:r>
              <a:rPr lang="en-GB" dirty="0"/>
              <a:t> </a:t>
            </a:r>
            <a:r>
              <a:rPr lang="en-GB" dirty="0" err="1"/>
              <a:t>podrsati</a:t>
            </a:r>
            <a:r>
              <a:rPr lang="en-GB" dirty="0"/>
              <a:t> </a:t>
            </a:r>
            <a:r>
              <a:rPr lang="en-GB" dirty="0" err="1"/>
              <a:t>ali</a:t>
            </a:r>
            <a:r>
              <a:rPr lang="en-GB" dirty="0"/>
              <a:t> </a:t>
            </a:r>
            <a:r>
              <a:rPr lang="en-GB" dirty="0" err="1"/>
              <a:t>tapniti</a:t>
            </a:r>
            <a:r>
              <a:rPr lang="en-GB" dirty="0"/>
              <a:t>.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GB" dirty="0" err="1"/>
              <a:t>Oblikujte</a:t>
            </a:r>
            <a:r>
              <a:rPr lang="en-GB" dirty="0"/>
              <a:t> za </a:t>
            </a:r>
            <a:r>
              <a:rPr lang="en-GB" dirty="0" err="1"/>
              <a:t>berljivost</a:t>
            </a:r>
            <a:r>
              <a:rPr lang="en-GB" dirty="0"/>
              <a:t> v </a:t>
            </a:r>
            <a:r>
              <a:rPr lang="en-GB" dirty="0" err="1"/>
              <a:t>dejanskih</a:t>
            </a:r>
            <a:r>
              <a:rPr lang="en-GB" dirty="0"/>
              <a:t> </a:t>
            </a:r>
            <a:r>
              <a:rPr lang="en-GB" dirty="0" err="1"/>
              <a:t>pogojih</a:t>
            </a:r>
            <a:r>
              <a:rPr lang="en-GB" dirty="0"/>
              <a:t>. </a:t>
            </a:r>
            <a:r>
              <a:rPr lang="en-GB" dirty="0" err="1"/>
              <a:t>Berljiva</a:t>
            </a:r>
            <a:r>
              <a:rPr lang="en-GB" dirty="0"/>
              <a:t> </a:t>
            </a:r>
            <a:r>
              <a:rPr lang="en-GB" dirty="0" err="1"/>
              <a:t>vsebina</a:t>
            </a:r>
            <a:r>
              <a:rPr lang="en-GB" dirty="0"/>
              <a:t> </a:t>
            </a:r>
            <a:r>
              <a:rPr lang="en-GB" dirty="0" err="1"/>
              <a:t>ni</a:t>
            </a:r>
            <a:r>
              <a:rPr lang="en-GB" dirty="0"/>
              <a:t> </a:t>
            </a:r>
            <a:r>
              <a:rPr lang="en-GB" dirty="0" err="1"/>
              <a:t>odvisna</a:t>
            </a:r>
            <a:r>
              <a:rPr lang="en-GB" dirty="0"/>
              <a:t> </a:t>
            </a:r>
            <a:r>
              <a:rPr lang="en-GB" dirty="0" err="1"/>
              <a:t>samo</a:t>
            </a:r>
            <a:r>
              <a:rPr lang="en-GB" dirty="0"/>
              <a:t> od </a:t>
            </a:r>
            <a:r>
              <a:rPr lang="en-GB" dirty="0" err="1"/>
              <a:t>izbire</a:t>
            </a:r>
            <a:r>
              <a:rPr lang="en-GB" dirty="0"/>
              <a:t> </a:t>
            </a:r>
            <a:r>
              <a:rPr lang="en-GB" dirty="0" err="1"/>
              <a:t>pisave</a:t>
            </a:r>
            <a:r>
              <a:rPr lang="en-GB" dirty="0"/>
              <a:t>.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GB" dirty="0" err="1"/>
              <a:t>Uporabljajte</a:t>
            </a:r>
            <a:r>
              <a:rPr lang="en-GB" dirty="0"/>
              <a:t> </a:t>
            </a:r>
            <a:r>
              <a:rPr lang="en-GB" dirty="0" err="1"/>
              <a:t>jasen</a:t>
            </a:r>
            <a:r>
              <a:rPr lang="en-GB" dirty="0"/>
              <a:t> in </a:t>
            </a:r>
            <a:r>
              <a:rPr lang="en-GB" dirty="0" err="1"/>
              <a:t>preprost</a:t>
            </a:r>
            <a:r>
              <a:rPr lang="en-GB" dirty="0"/>
              <a:t> </a:t>
            </a:r>
            <a:r>
              <a:rPr lang="en-GB" dirty="0" err="1"/>
              <a:t>jezik</a:t>
            </a:r>
            <a:r>
              <a:rPr lang="en-GB" dirty="0"/>
              <a:t>, ne da bi </a:t>
            </a:r>
            <a:r>
              <a:rPr lang="en-GB" dirty="0" err="1"/>
              <a:t>vsebino</a:t>
            </a:r>
            <a:r>
              <a:rPr lang="en-GB" dirty="0"/>
              <a:t> </a:t>
            </a:r>
            <a:r>
              <a:rPr lang="en-GB" dirty="0" err="1"/>
              <a:t>pretirano</a:t>
            </a:r>
            <a:r>
              <a:rPr lang="en-GB" dirty="0"/>
              <a:t> </a:t>
            </a:r>
            <a:r>
              <a:rPr lang="en-GB" dirty="0" err="1"/>
              <a:t>poenostavili</a:t>
            </a:r>
            <a:r>
              <a:rPr lang="en-GB" dirty="0"/>
              <a:t>. </a:t>
            </a:r>
            <a:r>
              <a:rPr lang="en-GB" dirty="0" err="1"/>
              <a:t>Dostopnost</a:t>
            </a:r>
            <a:r>
              <a:rPr lang="en-GB" dirty="0"/>
              <a:t> ne </a:t>
            </a:r>
            <a:r>
              <a:rPr lang="en-GB" dirty="0" err="1"/>
              <a:t>pomeni</a:t>
            </a:r>
            <a:r>
              <a:rPr lang="en-GB" dirty="0"/>
              <a:t> </a:t>
            </a:r>
            <a:r>
              <a:rPr lang="en-GB" dirty="0" err="1"/>
              <a:t>siromašenja</a:t>
            </a:r>
            <a:r>
              <a:rPr lang="en-GB" dirty="0"/>
              <a:t> </a:t>
            </a:r>
            <a:r>
              <a:rPr lang="en-GB" dirty="0" err="1"/>
              <a:t>vsebine</a:t>
            </a:r>
            <a:r>
              <a:rPr lang="en-GB" dirty="0"/>
              <a:t>, </a:t>
            </a:r>
            <a:r>
              <a:rPr lang="en-GB" dirty="0" err="1"/>
              <a:t>temveč</a:t>
            </a:r>
            <a:r>
              <a:rPr lang="en-GB" dirty="0"/>
              <a:t> </a:t>
            </a:r>
            <a:r>
              <a:rPr lang="en-GB" dirty="0" err="1"/>
              <a:t>jasno</a:t>
            </a:r>
            <a:r>
              <a:rPr lang="en-GB" dirty="0"/>
              <a:t> </a:t>
            </a:r>
            <a:r>
              <a:rPr lang="en-GB" dirty="0" err="1"/>
              <a:t>sporočanje</a:t>
            </a:r>
            <a:r>
              <a:rPr lang="en-GB" dirty="0"/>
              <a:t>.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GB" dirty="0" err="1"/>
              <a:t>Zagotovite</a:t>
            </a:r>
            <a:r>
              <a:rPr lang="en-GB" dirty="0"/>
              <a:t> alternative za </a:t>
            </a:r>
            <a:r>
              <a:rPr lang="en-GB" dirty="0" err="1"/>
              <a:t>vizualne</a:t>
            </a:r>
            <a:r>
              <a:rPr lang="en-GB" dirty="0"/>
              <a:t> in </a:t>
            </a:r>
            <a:r>
              <a:rPr lang="en-GB" dirty="0" err="1"/>
              <a:t>zvočne</a:t>
            </a:r>
            <a:r>
              <a:rPr lang="en-GB" dirty="0"/>
              <a:t> </a:t>
            </a:r>
            <a:r>
              <a:rPr lang="en-GB" dirty="0" err="1"/>
              <a:t>vsebine</a:t>
            </a:r>
            <a:r>
              <a:rPr lang="en-GB" dirty="0"/>
              <a:t>. </a:t>
            </a:r>
            <a:r>
              <a:rPr lang="en-GB" dirty="0" err="1"/>
              <a:t>Digitalne</a:t>
            </a:r>
            <a:r>
              <a:rPr lang="en-GB" dirty="0"/>
              <a:t> </a:t>
            </a:r>
            <a:r>
              <a:rPr lang="en-GB" dirty="0" err="1"/>
              <a:t>turistične</a:t>
            </a:r>
            <a:r>
              <a:rPr lang="en-GB" dirty="0"/>
              <a:t> </a:t>
            </a:r>
            <a:r>
              <a:rPr lang="en-GB" dirty="0" err="1"/>
              <a:t>izkušnje</a:t>
            </a:r>
            <a:r>
              <a:rPr lang="en-GB" dirty="0"/>
              <a:t> se v </a:t>
            </a:r>
            <a:r>
              <a:rPr lang="en-GB" dirty="0" err="1"/>
              <a:t>veliki</a:t>
            </a:r>
            <a:r>
              <a:rPr lang="en-GB" dirty="0"/>
              <a:t> meri </a:t>
            </a:r>
            <a:r>
              <a:rPr lang="en-GB" dirty="0" err="1"/>
              <a:t>opirajo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slike</a:t>
            </a:r>
            <a:r>
              <a:rPr lang="en-GB" dirty="0"/>
              <a:t>, video in </a:t>
            </a:r>
            <a:r>
              <a:rPr lang="en-GB" dirty="0" err="1"/>
              <a:t>zvok</a:t>
            </a:r>
            <a:r>
              <a:rPr lang="en-GB" dirty="0"/>
              <a:t>.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GB" dirty="0" err="1"/>
              <a:t>Interakcije</a:t>
            </a:r>
            <a:r>
              <a:rPr lang="en-GB" dirty="0"/>
              <a:t> </a:t>
            </a:r>
            <a:r>
              <a:rPr lang="en-GB" dirty="0" err="1"/>
              <a:t>naj</a:t>
            </a:r>
            <a:r>
              <a:rPr lang="en-GB" dirty="0"/>
              <a:t> </a:t>
            </a:r>
            <a:r>
              <a:rPr lang="en-GB" dirty="0" err="1"/>
              <a:t>bodo</a:t>
            </a:r>
            <a:r>
              <a:rPr lang="en-GB" dirty="0"/>
              <a:t> </a:t>
            </a:r>
            <a:r>
              <a:rPr lang="en-GB" dirty="0" err="1"/>
              <a:t>predvidljive</a:t>
            </a:r>
            <a:r>
              <a:rPr lang="en-GB" dirty="0"/>
              <a:t> in </a:t>
            </a:r>
            <a:r>
              <a:rPr lang="en-GB" dirty="0" err="1"/>
              <a:t>prizanesljive</a:t>
            </a:r>
            <a:r>
              <a:rPr lang="en-GB" dirty="0"/>
              <a:t> do </a:t>
            </a:r>
            <a:r>
              <a:rPr lang="en-GB" dirty="0" err="1"/>
              <a:t>uporabnika</a:t>
            </a:r>
            <a:r>
              <a:rPr lang="en-GB" dirty="0"/>
              <a:t>. </a:t>
            </a:r>
            <a:r>
              <a:rPr lang="en-GB" dirty="0" err="1"/>
              <a:t>Nepričakovano</a:t>
            </a:r>
            <a:r>
              <a:rPr lang="en-GB" dirty="0"/>
              <a:t> </a:t>
            </a:r>
            <a:r>
              <a:rPr lang="en-GB" dirty="0" err="1"/>
              <a:t>delovanje</a:t>
            </a:r>
            <a:r>
              <a:rPr lang="en-GB" dirty="0"/>
              <a:t> </a:t>
            </a:r>
            <a:r>
              <a:rPr lang="en-GB" dirty="0" err="1"/>
              <a:t>digitalnih</a:t>
            </a:r>
            <a:r>
              <a:rPr lang="en-GB" dirty="0"/>
              <a:t> </a:t>
            </a:r>
            <a:r>
              <a:rPr lang="en-GB" dirty="0" err="1"/>
              <a:t>sistemov</a:t>
            </a:r>
            <a:r>
              <a:rPr lang="en-GB" dirty="0"/>
              <a:t> je </a:t>
            </a:r>
            <a:r>
              <a:rPr lang="en-GB" dirty="0" err="1"/>
              <a:t>pomembna</a:t>
            </a:r>
            <a:r>
              <a:rPr lang="en-GB" dirty="0"/>
              <a:t> </a:t>
            </a:r>
            <a:r>
              <a:rPr lang="en-GB" dirty="0" err="1"/>
              <a:t>ovira</a:t>
            </a:r>
            <a:r>
              <a:rPr lang="en-GB" dirty="0"/>
              <a:t>.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GB" dirty="0" err="1"/>
              <a:t>Razmišljajte</a:t>
            </a:r>
            <a:r>
              <a:rPr lang="en-GB" dirty="0"/>
              <a:t> </a:t>
            </a:r>
            <a:r>
              <a:rPr lang="en-GB" dirty="0" err="1"/>
              <a:t>širše</a:t>
            </a:r>
            <a:r>
              <a:rPr lang="en-GB" dirty="0"/>
              <a:t> od </a:t>
            </a:r>
            <a:r>
              <a:rPr lang="en-GB" dirty="0" err="1"/>
              <a:t>zaslona</a:t>
            </a:r>
            <a:r>
              <a:rPr lang="en-GB" dirty="0"/>
              <a:t>. </a:t>
            </a:r>
            <a:r>
              <a:rPr lang="en-GB" dirty="0" err="1"/>
              <a:t>Digitalna</a:t>
            </a:r>
            <a:r>
              <a:rPr lang="en-GB" dirty="0"/>
              <a:t> </a:t>
            </a:r>
            <a:r>
              <a:rPr lang="en-GB" dirty="0" err="1"/>
              <a:t>dostopnost</a:t>
            </a:r>
            <a:r>
              <a:rPr lang="en-GB" dirty="0"/>
              <a:t> ne </a:t>
            </a:r>
            <a:r>
              <a:rPr lang="en-GB" dirty="0" err="1"/>
              <a:t>obstaja</a:t>
            </a:r>
            <a:r>
              <a:rPr lang="en-GB" dirty="0"/>
              <a:t> </a:t>
            </a:r>
            <a:r>
              <a:rPr lang="en-GB" dirty="0" err="1"/>
              <a:t>ločeno</a:t>
            </a:r>
            <a:r>
              <a:rPr lang="en-GB" dirty="0"/>
              <a:t> od </a:t>
            </a:r>
            <a:r>
              <a:rPr lang="en-GB" dirty="0" err="1"/>
              <a:t>celotne</a:t>
            </a:r>
            <a:r>
              <a:rPr lang="en-GB" dirty="0"/>
              <a:t> </a:t>
            </a:r>
            <a:r>
              <a:rPr lang="en-GB" dirty="0" err="1"/>
              <a:t>uporabniške</a:t>
            </a:r>
            <a:r>
              <a:rPr lang="en-GB" dirty="0"/>
              <a:t> </a:t>
            </a:r>
            <a:r>
              <a:rPr lang="en-GB" dirty="0" err="1"/>
              <a:t>izkušnje</a:t>
            </a:r>
            <a:r>
              <a:rPr lang="en-GB" dirty="0"/>
              <a:t>.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GB" dirty="0" err="1"/>
              <a:t>Digitalna</a:t>
            </a:r>
            <a:r>
              <a:rPr lang="en-GB" dirty="0"/>
              <a:t> </a:t>
            </a:r>
            <a:r>
              <a:rPr lang="en-GB" dirty="0" err="1"/>
              <a:t>interpretacija</a:t>
            </a:r>
            <a:r>
              <a:rPr lang="en-GB" dirty="0"/>
              <a:t> je </a:t>
            </a:r>
            <a:r>
              <a:rPr lang="en-GB" dirty="0" err="1"/>
              <a:t>orodje</a:t>
            </a:r>
            <a:r>
              <a:rPr lang="en-GB" dirty="0"/>
              <a:t> </a:t>
            </a:r>
            <a:r>
              <a:rPr lang="en-GB" dirty="0" err="1"/>
              <a:t>dostopa</a:t>
            </a:r>
            <a:r>
              <a:rPr lang="en-GB" dirty="0"/>
              <a:t>.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+mj-lt"/>
              <a:buAutoNum type="arabicParenR"/>
            </a:pPr>
            <a:r>
              <a:rPr lang="en-GB" dirty="0" err="1"/>
              <a:t>Izogibajte</a:t>
            </a:r>
            <a:r>
              <a:rPr lang="en-GB" dirty="0"/>
              <a:t> se </a:t>
            </a:r>
            <a:r>
              <a:rPr lang="en-GB" dirty="0" err="1"/>
              <a:t>izključevanju</a:t>
            </a:r>
            <a:r>
              <a:rPr lang="en-GB" dirty="0"/>
              <a:t> po </a:t>
            </a:r>
            <a:r>
              <a:rPr lang="en-GB" dirty="0" err="1"/>
              <a:t>načelu</a:t>
            </a:r>
            <a:r>
              <a:rPr lang="en-GB" dirty="0"/>
              <a:t> »</a:t>
            </a:r>
            <a:r>
              <a:rPr lang="en-GB" dirty="0" err="1"/>
              <a:t>samo</a:t>
            </a:r>
            <a:r>
              <a:rPr lang="en-GB" dirty="0"/>
              <a:t> </a:t>
            </a:r>
            <a:r>
              <a:rPr lang="en-GB" dirty="0" err="1"/>
              <a:t>digitalno</a:t>
            </a:r>
            <a:r>
              <a:rPr lang="en-GB" dirty="0"/>
              <a:t>«.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72681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07D7F1D-6050-10DD-5F9D-E9B5003B25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Podporne tehnologije za izkušnjo obiskovalca na lokaciji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8E5E958-F7E2-F247-9E3E-110EEFFFE1D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sl-SI" sz="3200" b="1" dirty="0"/>
              <a:t>Okvare vida</a:t>
            </a:r>
            <a:endParaRPr lang="en-GB" sz="3200" b="1" dirty="0"/>
          </a:p>
          <a:p>
            <a:pPr lvl="1"/>
            <a:r>
              <a:rPr lang="en-GB" sz="2800" dirty="0" err="1"/>
              <a:t>avdio</a:t>
            </a:r>
            <a:r>
              <a:rPr lang="en-GB" sz="2800" dirty="0"/>
              <a:t> </a:t>
            </a:r>
            <a:r>
              <a:rPr lang="en-GB" sz="2800" dirty="0" err="1"/>
              <a:t>vodniki</a:t>
            </a:r>
            <a:r>
              <a:rPr lang="en-GB" sz="2800" dirty="0"/>
              <a:t> in </a:t>
            </a:r>
            <a:r>
              <a:rPr lang="en-GB" sz="2800" dirty="0" err="1"/>
              <a:t>zvočni</a:t>
            </a:r>
            <a:r>
              <a:rPr lang="en-GB" sz="2800" dirty="0"/>
              <a:t> </a:t>
            </a:r>
            <a:r>
              <a:rPr lang="en-GB" sz="2800" dirty="0" err="1"/>
              <a:t>opis</a:t>
            </a:r>
            <a:r>
              <a:rPr lang="en-GB" sz="2800" dirty="0"/>
              <a:t>;</a:t>
            </a:r>
          </a:p>
          <a:p>
            <a:pPr lvl="1"/>
            <a:r>
              <a:rPr lang="en-GB" sz="2800" dirty="0" err="1"/>
              <a:t>taktilni</a:t>
            </a:r>
            <a:r>
              <a:rPr lang="en-GB" sz="2800" dirty="0"/>
              <a:t> </a:t>
            </a:r>
            <a:r>
              <a:rPr lang="en-GB" sz="2800" dirty="0" err="1"/>
              <a:t>modeli</a:t>
            </a:r>
            <a:r>
              <a:rPr lang="en-GB" sz="2800" dirty="0"/>
              <a:t> in </a:t>
            </a:r>
            <a:r>
              <a:rPr lang="en-GB" sz="2800" dirty="0" err="1"/>
              <a:t>zemljevidi</a:t>
            </a:r>
            <a:r>
              <a:rPr lang="en-GB" sz="2800" dirty="0"/>
              <a:t>;</a:t>
            </a:r>
          </a:p>
          <a:p>
            <a:pPr lvl="1"/>
            <a:r>
              <a:rPr lang="en-GB" sz="2800" dirty="0" err="1"/>
              <a:t>označevanje</a:t>
            </a:r>
            <a:r>
              <a:rPr lang="en-GB" sz="2800" dirty="0"/>
              <a:t> v </a:t>
            </a:r>
            <a:r>
              <a:rPr lang="en-GB" sz="2800" dirty="0" err="1"/>
              <a:t>brajici</a:t>
            </a:r>
            <a:r>
              <a:rPr lang="en-GB" sz="2800" dirty="0"/>
              <a:t> </a:t>
            </a:r>
            <a:r>
              <a:rPr lang="en-GB" sz="2800" dirty="0" err="1"/>
              <a:t>ali</a:t>
            </a:r>
            <a:r>
              <a:rPr lang="en-GB" sz="2800" dirty="0"/>
              <a:t> </a:t>
            </a:r>
            <a:r>
              <a:rPr lang="en-GB" sz="2800" dirty="0" err="1"/>
              <a:t>govoreče</a:t>
            </a:r>
            <a:r>
              <a:rPr lang="en-GB" sz="2800" dirty="0"/>
              <a:t> </a:t>
            </a:r>
            <a:r>
              <a:rPr lang="en-GB" sz="2800" dirty="0" err="1"/>
              <a:t>oznake</a:t>
            </a:r>
            <a:r>
              <a:rPr lang="en-GB" sz="2800" dirty="0"/>
              <a:t>;</a:t>
            </a:r>
          </a:p>
          <a:p>
            <a:pPr lvl="1"/>
            <a:r>
              <a:rPr lang="en-GB" sz="2800" dirty="0" err="1"/>
              <a:t>pripomočki</a:t>
            </a:r>
            <a:r>
              <a:rPr lang="en-GB" sz="2800" dirty="0"/>
              <a:t> za </a:t>
            </a:r>
            <a:r>
              <a:rPr lang="en-GB" sz="2800" dirty="0" err="1"/>
              <a:t>orientacijo</a:t>
            </a:r>
            <a:r>
              <a:rPr lang="en-GB" sz="2800" dirty="0"/>
              <a:t>.</a:t>
            </a:r>
            <a:endParaRPr lang="en-US" sz="28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996D3F4-656F-8014-6DA2-03ECB8C2514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sl-SI" sz="3200" b="1" dirty="0"/>
              <a:t>Okvare sluha  </a:t>
            </a:r>
            <a:endParaRPr lang="en-GB" sz="3200" b="1" dirty="0"/>
          </a:p>
          <a:p>
            <a:pPr lvl="1"/>
            <a:r>
              <a:rPr lang="en-GB" sz="2800" dirty="0" err="1"/>
              <a:t>sistemi</a:t>
            </a:r>
            <a:r>
              <a:rPr lang="en-GB" sz="2800" dirty="0"/>
              <a:t> za </a:t>
            </a:r>
            <a:r>
              <a:rPr lang="en-GB" sz="2800" dirty="0" err="1"/>
              <a:t>podporno</a:t>
            </a:r>
            <a:r>
              <a:rPr lang="en-GB" sz="2800" dirty="0"/>
              <a:t> </a:t>
            </a:r>
            <a:r>
              <a:rPr lang="en-GB" sz="2800" dirty="0" err="1"/>
              <a:t>poslušanje</a:t>
            </a:r>
            <a:r>
              <a:rPr lang="en-GB" sz="2800" dirty="0"/>
              <a:t> (ALS);</a:t>
            </a:r>
          </a:p>
          <a:p>
            <a:pPr lvl="1"/>
            <a:r>
              <a:rPr lang="en-GB" sz="2800" dirty="0" err="1"/>
              <a:t>napisi</a:t>
            </a:r>
            <a:r>
              <a:rPr lang="en-GB" sz="2800" dirty="0"/>
              <a:t> in </a:t>
            </a:r>
            <a:r>
              <a:rPr lang="en-GB" sz="2800" dirty="0" err="1"/>
              <a:t>podnapisi</a:t>
            </a:r>
            <a:r>
              <a:rPr lang="en-GB" sz="2800" dirty="0"/>
              <a:t>;</a:t>
            </a:r>
          </a:p>
          <a:p>
            <a:pPr lvl="1"/>
            <a:r>
              <a:rPr lang="en-GB" sz="2800" dirty="0" err="1"/>
              <a:t>tolmačenje</a:t>
            </a:r>
            <a:r>
              <a:rPr lang="en-GB" sz="2800" dirty="0"/>
              <a:t> v </a:t>
            </a:r>
            <a:r>
              <a:rPr lang="en-GB" sz="2800" dirty="0" err="1"/>
              <a:t>znakovni</a:t>
            </a:r>
            <a:r>
              <a:rPr lang="en-GB" sz="2800" dirty="0"/>
              <a:t> </a:t>
            </a:r>
            <a:r>
              <a:rPr lang="en-GB" sz="2800" dirty="0" err="1"/>
              <a:t>jezik</a:t>
            </a:r>
            <a:r>
              <a:rPr lang="en-GB" sz="2800" dirty="0"/>
              <a:t>;</a:t>
            </a:r>
          </a:p>
          <a:p>
            <a:pPr lvl="1"/>
            <a:r>
              <a:rPr lang="en-GB" sz="2800" dirty="0" err="1"/>
              <a:t>vizualni</a:t>
            </a:r>
            <a:r>
              <a:rPr lang="en-GB" sz="2800" dirty="0"/>
              <a:t> </a:t>
            </a:r>
            <a:r>
              <a:rPr lang="en-GB" sz="2800" dirty="0" err="1"/>
              <a:t>opozorilni</a:t>
            </a:r>
            <a:r>
              <a:rPr lang="en-GB" sz="2800" dirty="0"/>
              <a:t> </a:t>
            </a:r>
            <a:r>
              <a:rPr lang="en-GB" sz="2800" dirty="0" err="1"/>
              <a:t>sistemi</a:t>
            </a:r>
            <a:r>
              <a:rPr lang="en-GB" sz="2800" dirty="0"/>
              <a:t>.</a:t>
            </a:r>
          </a:p>
          <a:p>
            <a:pPr lvl="1"/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2512685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2F473B-ADE1-B125-7362-34563B45D1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4A0DFEC-D101-13AA-3C22-D6F39AE677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Podporne tehnologije za izkušnjo obiskovalca na lokaciji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855ED19-D63F-3609-A357-15D5D8EEB45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GB" sz="3200" b="1" dirty="0" err="1"/>
              <a:t>Gibalne</a:t>
            </a:r>
            <a:r>
              <a:rPr lang="en-GB" sz="3200" b="1" dirty="0"/>
              <a:t> in </a:t>
            </a:r>
            <a:r>
              <a:rPr lang="en-GB" sz="3200" b="1" dirty="0" err="1"/>
              <a:t>telesne</a:t>
            </a:r>
            <a:r>
              <a:rPr lang="en-GB" sz="3200" b="1" dirty="0"/>
              <a:t> </a:t>
            </a:r>
            <a:r>
              <a:rPr lang="en-GB" sz="3200" b="1" dirty="0" err="1"/>
              <a:t>oviranosti</a:t>
            </a:r>
            <a:endParaRPr lang="sl-SI" sz="3200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GB" sz="2600" dirty="0" err="1"/>
              <a:t>električni</a:t>
            </a:r>
            <a:r>
              <a:rPr lang="en-GB" sz="2600" dirty="0"/>
              <a:t> </a:t>
            </a:r>
            <a:r>
              <a:rPr lang="en-GB" sz="2600" dirty="0" err="1"/>
              <a:t>pripomočki</a:t>
            </a:r>
            <a:r>
              <a:rPr lang="en-GB" sz="2600" dirty="0"/>
              <a:t> za </a:t>
            </a:r>
            <a:r>
              <a:rPr lang="en-GB" sz="2600" dirty="0" err="1"/>
              <a:t>mobilnost</a:t>
            </a:r>
            <a:r>
              <a:rPr lang="en-GB" sz="2600" dirty="0"/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600" dirty="0" err="1"/>
              <a:t>dvigala</a:t>
            </a:r>
            <a:r>
              <a:rPr lang="en-GB" sz="2600" dirty="0"/>
              <a:t> in </a:t>
            </a:r>
            <a:r>
              <a:rPr lang="en-GB" sz="2600" dirty="0" err="1"/>
              <a:t>dvižne</a:t>
            </a:r>
            <a:r>
              <a:rPr lang="en-GB" sz="2600" dirty="0"/>
              <a:t> </a:t>
            </a:r>
            <a:r>
              <a:rPr lang="en-GB" sz="2600" dirty="0" err="1"/>
              <a:t>naprave</a:t>
            </a:r>
            <a:r>
              <a:rPr lang="en-GB" sz="2600" dirty="0"/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600" dirty="0" err="1"/>
              <a:t>sistemi</a:t>
            </a:r>
            <a:r>
              <a:rPr lang="en-GB" sz="2600" dirty="0"/>
              <a:t> za </a:t>
            </a:r>
            <a:r>
              <a:rPr lang="en-GB" sz="2600" dirty="0" err="1"/>
              <a:t>pomoč</a:t>
            </a:r>
            <a:r>
              <a:rPr lang="en-GB" sz="2600" dirty="0"/>
              <a:t> </a:t>
            </a:r>
            <a:r>
              <a:rPr lang="en-GB" sz="2600" dirty="0" err="1"/>
              <a:t>pri</a:t>
            </a:r>
            <a:r>
              <a:rPr lang="en-GB" sz="2600" dirty="0"/>
              <a:t> </a:t>
            </a:r>
            <a:r>
              <a:rPr lang="en-GB" sz="2600" dirty="0" err="1"/>
              <a:t>odpiranju</a:t>
            </a:r>
            <a:r>
              <a:rPr lang="en-GB" sz="2600" dirty="0"/>
              <a:t> </a:t>
            </a:r>
            <a:r>
              <a:rPr lang="en-GB" sz="2600" dirty="0" err="1"/>
              <a:t>vrat</a:t>
            </a:r>
            <a:r>
              <a:rPr lang="en-GB" sz="2600" dirty="0"/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600" dirty="0" err="1"/>
              <a:t>ergonomski</a:t>
            </a:r>
            <a:r>
              <a:rPr lang="en-GB" sz="2600" dirty="0"/>
              <a:t> </a:t>
            </a:r>
            <a:r>
              <a:rPr lang="en-GB" sz="2600" dirty="0" err="1"/>
              <a:t>pripomočki</a:t>
            </a:r>
            <a:r>
              <a:rPr lang="en-GB" sz="2600" dirty="0"/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600" dirty="0" err="1"/>
              <a:t>roboti</a:t>
            </a:r>
            <a:r>
              <a:rPr lang="en-GB" sz="2600" dirty="0"/>
              <a:t> za </a:t>
            </a:r>
            <a:r>
              <a:rPr lang="en-GB" sz="2600" dirty="0" err="1"/>
              <a:t>virtualno</a:t>
            </a:r>
            <a:r>
              <a:rPr lang="en-GB" sz="2600" dirty="0"/>
              <a:t> </a:t>
            </a:r>
            <a:r>
              <a:rPr lang="en-GB" sz="2600" dirty="0" err="1"/>
              <a:t>prisotnost</a:t>
            </a:r>
            <a:r>
              <a:rPr lang="en-GB" sz="2600" dirty="0"/>
              <a:t>.</a:t>
            </a:r>
            <a:endParaRPr lang="en-US" sz="28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E2A608E-1921-CE4F-6189-7632DF4D925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GB" sz="3200" b="1" dirty="0" err="1"/>
              <a:t>Kognitivne</a:t>
            </a:r>
            <a:r>
              <a:rPr lang="en-GB" sz="3200" b="1" dirty="0"/>
              <a:t> in </a:t>
            </a:r>
            <a:r>
              <a:rPr lang="en-GB" sz="3200" b="1" dirty="0" err="1"/>
              <a:t>razvojne</a:t>
            </a:r>
            <a:r>
              <a:rPr lang="en-GB" sz="3200" b="1" dirty="0"/>
              <a:t> </a:t>
            </a:r>
            <a:r>
              <a:rPr lang="en-GB" sz="3200" b="1" dirty="0" err="1"/>
              <a:t>oviranosti</a:t>
            </a:r>
            <a:endParaRPr lang="sl-SI" sz="3200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GB" sz="2800" dirty="0" err="1"/>
              <a:t>veččutne</a:t>
            </a:r>
            <a:r>
              <a:rPr lang="en-GB" sz="2800" dirty="0"/>
              <a:t> </a:t>
            </a:r>
            <a:r>
              <a:rPr lang="en-GB" sz="2800" dirty="0" err="1"/>
              <a:t>interaktivne</a:t>
            </a:r>
            <a:r>
              <a:rPr lang="en-GB" sz="2800" dirty="0"/>
              <a:t> </a:t>
            </a:r>
            <a:r>
              <a:rPr lang="en-GB" sz="2800" dirty="0" err="1"/>
              <a:t>vsebine</a:t>
            </a:r>
            <a:r>
              <a:rPr lang="en-GB" sz="2800" dirty="0"/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800" dirty="0" err="1"/>
              <a:t>aplikacije</a:t>
            </a:r>
            <a:r>
              <a:rPr lang="en-GB" sz="2800" dirty="0"/>
              <a:t> za </a:t>
            </a:r>
            <a:r>
              <a:rPr lang="en-GB" sz="2800" dirty="0" err="1"/>
              <a:t>personalizacijo</a:t>
            </a:r>
            <a:r>
              <a:rPr lang="en-GB" sz="2800" dirty="0"/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800" dirty="0" err="1"/>
              <a:t>vizualni</a:t>
            </a:r>
            <a:r>
              <a:rPr lang="en-GB" sz="2800" dirty="0"/>
              <a:t> </a:t>
            </a:r>
            <a:r>
              <a:rPr lang="en-GB" sz="2800" dirty="0" err="1"/>
              <a:t>urniki</a:t>
            </a:r>
            <a:r>
              <a:rPr lang="en-GB" sz="2800" dirty="0"/>
              <a:t> </a:t>
            </a:r>
            <a:r>
              <a:rPr lang="en-GB" sz="2800" dirty="0" err="1"/>
              <a:t>ali</a:t>
            </a:r>
            <a:r>
              <a:rPr lang="en-GB" sz="2800" dirty="0"/>
              <a:t> </a:t>
            </a:r>
            <a:r>
              <a:rPr lang="en-GB" sz="2800" dirty="0" err="1"/>
              <a:t>namigi</a:t>
            </a:r>
            <a:r>
              <a:rPr lang="en-GB" sz="2800" dirty="0"/>
              <a:t> z </a:t>
            </a:r>
            <a:r>
              <a:rPr lang="en-GB" sz="2800" dirty="0" err="1"/>
              <a:t>obogateno</a:t>
            </a:r>
            <a:r>
              <a:rPr lang="en-GB" sz="2800" dirty="0"/>
              <a:t> </a:t>
            </a:r>
            <a:r>
              <a:rPr lang="en-GB" sz="2800" dirty="0" err="1"/>
              <a:t>resničnostjo</a:t>
            </a:r>
            <a:r>
              <a:rPr lang="en-GB" sz="2800" dirty="0"/>
              <a:t> (AR);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800" dirty="0" err="1"/>
              <a:t>slušalke</a:t>
            </a:r>
            <a:r>
              <a:rPr lang="en-GB" sz="2800" dirty="0"/>
              <a:t> za </a:t>
            </a:r>
            <a:r>
              <a:rPr lang="en-GB" sz="2800" dirty="0" err="1"/>
              <a:t>zmanjševanje</a:t>
            </a:r>
            <a:r>
              <a:rPr lang="en-GB" sz="2800" dirty="0"/>
              <a:t> </a:t>
            </a:r>
            <a:r>
              <a:rPr lang="en-GB" sz="2800" dirty="0" err="1"/>
              <a:t>hrupa</a:t>
            </a:r>
            <a:r>
              <a:rPr lang="en-GB" sz="2800" dirty="0"/>
              <a:t> in </a:t>
            </a:r>
            <a:r>
              <a:rPr lang="en-GB" sz="2800" dirty="0" err="1"/>
              <a:t>senzorični</a:t>
            </a:r>
            <a:r>
              <a:rPr lang="en-GB" sz="2800" dirty="0"/>
              <a:t> </a:t>
            </a:r>
            <a:r>
              <a:rPr lang="en-GB" sz="2800" dirty="0" err="1"/>
              <a:t>pripomočki</a:t>
            </a:r>
            <a:r>
              <a:rPr lang="en-GB" sz="2800" dirty="0"/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4091039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942393-AEC6-7911-30C2-413A4E609F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Virtualni</a:t>
            </a:r>
            <a:r>
              <a:rPr lang="en-GB" dirty="0"/>
              <a:t> </a:t>
            </a:r>
            <a:r>
              <a:rPr lang="en-GB" dirty="0" err="1"/>
              <a:t>dostop</a:t>
            </a:r>
            <a:r>
              <a:rPr lang="en-GB" dirty="0"/>
              <a:t> in </a:t>
            </a:r>
            <a:r>
              <a:rPr lang="en-GB" dirty="0" err="1"/>
              <a:t>digitalni</a:t>
            </a:r>
            <a:r>
              <a:rPr lang="en-GB" dirty="0"/>
              <a:t> </a:t>
            </a:r>
            <a:r>
              <a:rPr lang="en-GB" dirty="0" err="1"/>
              <a:t>doseg</a:t>
            </a:r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5909EAC-F09B-8142-624F-91B7AC38A0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sz="3200" dirty="0" err="1"/>
              <a:t>ogledi</a:t>
            </a:r>
            <a:r>
              <a:rPr lang="en-US" sz="3200" dirty="0"/>
              <a:t> z </a:t>
            </a:r>
            <a:r>
              <a:rPr lang="en-US" sz="3200" dirty="0" err="1"/>
              <a:t>navidezno</a:t>
            </a:r>
            <a:r>
              <a:rPr lang="en-US" sz="3200" dirty="0"/>
              <a:t> </a:t>
            </a:r>
            <a:r>
              <a:rPr lang="en-US" sz="3200" dirty="0" err="1"/>
              <a:t>resničnostjo</a:t>
            </a:r>
            <a:r>
              <a:rPr lang="en-US" sz="3200" dirty="0"/>
              <a:t> (VR);</a:t>
            </a:r>
          </a:p>
          <a:p>
            <a:pPr lvl="1"/>
            <a:r>
              <a:rPr lang="en-US" sz="3200" dirty="0" err="1"/>
              <a:t>aplikacije</a:t>
            </a:r>
            <a:r>
              <a:rPr lang="en-US" sz="3200" dirty="0"/>
              <a:t> z </a:t>
            </a:r>
            <a:r>
              <a:rPr lang="en-US" sz="3200" dirty="0" err="1"/>
              <a:t>obogateno</a:t>
            </a:r>
            <a:r>
              <a:rPr lang="en-US" sz="3200" dirty="0"/>
              <a:t> </a:t>
            </a:r>
            <a:r>
              <a:rPr lang="en-US" sz="3200" dirty="0" err="1"/>
              <a:t>resničnostjo</a:t>
            </a:r>
            <a:r>
              <a:rPr lang="en-US" sz="3200" dirty="0"/>
              <a:t> (AR);</a:t>
            </a:r>
          </a:p>
          <a:p>
            <a:pPr lvl="1"/>
            <a:r>
              <a:rPr lang="en-US" sz="3200" dirty="0" err="1"/>
              <a:t>mobilne</a:t>
            </a:r>
            <a:r>
              <a:rPr lang="en-US" sz="3200" dirty="0"/>
              <a:t> </a:t>
            </a:r>
            <a:r>
              <a:rPr lang="en-US" sz="3200" dirty="0" err="1"/>
              <a:t>aplikacije</a:t>
            </a:r>
            <a:r>
              <a:rPr lang="en-US" sz="3200" dirty="0"/>
              <a:t> za </a:t>
            </a:r>
            <a:r>
              <a:rPr lang="en-US" sz="3200" dirty="0" err="1"/>
              <a:t>oglede</a:t>
            </a:r>
            <a:r>
              <a:rPr lang="en-US" sz="3200" dirty="0"/>
              <a:t>;</a:t>
            </a:r>
          </a:p>
          <a:p>
            <a:pPr lvl="1"/>
            <a:r>
              <a:rPr lang="en-US" sz="3200" dirty="0" err="1"/>
              <a:t>digitalni</a:t>
            </a:r>
            <a:r>
              <a:rPr lang="en-US" sz="3200" dirty="0"/>
              <a:t> </a:t>
            </a:r>
            <a:r>
              <a:rPr lang="en-US" sz="3200" dirty="0" err="1"/>
              <a:t>zemljevidi</a:t>
            </a:r>
            <a:r>
              <a:rPr lang="en-US" sz="3200" dirty="0"/>
              <a:t> in </a:t>
            </a:r>
            <a:r>
              <a:rPr lang="en-US" sz="3200" dirty="0" err="1"/>
              <a:t>navigacija</a:t>
            </a:r>
            <a:r>
              <a:rPr lang="en-US" sz="3200" dirty="0"/>
              <a:t>;</a:t>
            </a:r>
          </a:p>
          <a:p>
            <a:pPr lvl="1"/>
            <a:r>
              <a:rPr lang="en-US" sz="3200" dirty="0" err="1"/>
              <a:t>družbena</a:t>
            </a:r>
            <a:r>
              <a:rPr lang="en-US" sz="3200" dirty="0"/>
              <a:t> </a:t>
            </a:r>
            <a:r>
              <a:rPr lang="en-US" sz="3200" dirty="0" err="1"/>
              <a:t>omrežja</a:t>
            </a:r>
            <a:r>
              <a:rPr lang="en-US" sz="3200" dirty="0"/>
              <a:t> in </a:t>
            </a:r>
            <a:r>
              <a:rPr lang="en-US" sz="3200" dirty="0" err="1"/>
              <a:t>spletne</a:t>
            </a:r>
            <a:r>
              <a:rPr lang="en-US" sz="3200" dirty="0"/>
              <a:t> </a:t>
            </a:r>
            <a:r>
              <a:rPr lang="en-US" sz="3200" dirty="0" err="1"/>
              <a:t>vsebine</a:t>
            </a:r>
            <a:r>
              <a:rPr lang="en-US" sz="3200" dirty="0"/>
              <a:t>;</a:t>
            </a:r>
          </a:p>
          <a:p>
            <a:pPr lvl="1"/>
            <a:r>
              <a:rPr lang="en-US" sz="3200" dirty="0" err="1"/>
              <a:t>spletne</a:t>
            </a:r>
            <a:r>
              <a:rPr lang="en-US" sz="3200" dirty="0"/>
              <a:t> </a:t>
            </a:r>
            <a:r>
              <a:rPr lang="en-US" sz="3200" dirty="0" err="1"/>
              <a:t>rezervacije</a:t>
            </a:r>
            <a:r>
              <a:rPr lang="en-US" sz="3200" dirty="0"/>
              <a:t> in </a:t>
            </a:r>
            <a:r>
              <a:rPr lang="en-US" sz="3200" dirty="0" err="1"/>
              <a:t>podpora</a:t>
            </a:r>
            <a:r>
              <a:rPr lang="en-US" sz="3200" dirty="0"/>
              <a:t> </a:t>
            </a:r>
            <a:r>
              <a:rPr lang="en-US" sz="3200" dirty="0" err="1"/>
              <a:t>uporabnikom</a:t>
            </a:r>
            <a:r>
              <a:rPr lang="en-US" sz="3200" dirty="0"/>
              <a:t>.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2124872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7E5504-11D7-6447-8C38-AEDF6B2202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9FC9BA-9F1E-B95B-7AC2-A0B765E2E1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Nastajajoče</a:t>
            </a:r>
            <a:r>
              <a:rPr lang="en-GB" dirty="0"/>
              <a:t> </a:t>
            </a:r>
            <a:r>
              <a:rPr lang="en-GB" dirty="0" err="1"/>
              <a:t>rešitve</a:t>
            </a:r>
            <a:r>
              <a:rPr lang="en-GB" dirty="0"/>
              <a:t> </a:t>
            </a:r>
            <a:r>
              <a:rPr lang="en-GB" dirty="0" err="1"/>
              <a:t>umetne</a:t>
            </a:r>
            <a:r>
              <a:rPr lang="en-GB" dirty="0"/>
              <a:t> </a:t>
            </a:r>
            <a:r>
              <a:rPr lang="en-GB" dirty="0" err="1"/>
              <a:t>inteligence</a:t>
            </a:r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11DF45C-3C25-F0C1-7926-272C6E0B8B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sz="3200" dirty="0" err="1"/>
              <a:t>prepoznavanje</a:t>
            </a:r>
            <a:r>
              <a:rPr lang="en-US" sz="3200" dirty="0"/>
              <a:t> </a:t>
            </a:r>
            <a:r>
              <a:rPr lang="en-US" sz="3200" dirty="0" err="1"/>
              <a:t>slik</a:t>
            </a:r>
            <a:r>
              <a:rPr lang="en-US" sz="3200" dirty="0"/>
              <a:t> z </a:t>
            </a:r>
            <a:r>
              <a:rPr lang="en-US" sz="3200" dirty="0" err="1"/>
              <a:t>umetno</a:t>
            </a:r>
            <a:r>
              <a:rPr lang="en-US" sz="3200" dirty="0"/>
              <a:t> </a:t>
            </a:r>
            <a:r>
              <a:rPr lang="en-US" sz="3200" dirty="0" err="1"/>
              <a:t>inteligenco</a:t>
            </a:r>
            <a:r>
              <a:rPr lang="en-US" sz="3200" dirty="0"/>
              <a:t>;</a:t>
            </a:r>
          </a:p>
          <a:p>
            <a:pPr lvl="1"/>
            <a:r>
              <a:rPr lang="en-US" sz="3200" dirty="0" err="1"/>
              <a:t>klepetalni</a:t>
            </a:r>
            <a:r>
              <a:rPr lang="en-US" sz="3200" dirty="0"/>
              <a:t> </a:t>
            </a:r>
            <a:r>
              <a:rPr lang="en-US" sz="3200" dirty="0" err="1"/>
              <a:t>boti</a:t>
            </a:r>
            <a:r>
              <a:rPr lang="en-US" sz="3200" dirty="0"/>
              <a:t> za </a:t>
            </a:r>
            <a:r>
              <a:rPr lang="en-US" sz="3200" dirty="0" err="1"/>
              <a:t>podporo</a:t>
            </a:r>
            <a:r>
              <a:rPr lang="en-US" sz="3200" dirty="0"/>
              <a:t> </a:t>
            </a:r>
            <a:r>
              <a:rPr lang="en-US" sz="3200" dirty="0" err="1"/>
              <a:t>uporabnikom</a:t>
            </a:r>
            <a:r>
              <a:rPr lang="en-US" sz="3200" dirty="0"/>
              <a:t>;</a:t>
            </a:r>
          </a:p>
          <a:p>
            <a:pPr lvl="1"/>
            <a:r>
              <a:rPr lang="en-US" sz="3200" dirty="0" err="1"/>
              <a:t>algoritmi</a:t>
            </a:r>
            <a:r>
              <a:rPr lang="en-US" sz="3200" dirty="0"/>
              <a:t> za </a:t>
            </a:r>
            <a:r>
              <a:rPr lang="en-US" sz="3200" dirty="0" err="1"/>
              <a:t>personalizacijo</a:t>
            </a:r>
            <a:r>
              <a:rPr lang="en-US" sz="3200" dirty="0"/>
              <a:t>;</a:t>
            </a:r>
          </a:p>
          <a:p>
            <a:pPr lvl="1"/>
            <a:r>
              <a:rPr lang="en-US" sz="3200" dirty="0" err="1"/>
              <a:t>prevajanje</a:t>
            </a:r>
            <a:r>
              <a:rPr lang="en-US" sz="3200" dirty="0"/>
              <a:t> v </a:t>
            </a:r>
            <a:r>
              <a:rPr lang="en-US" sz="3200" dirty="0" err="1"/>
              <a:t>znakovni</a:t>
            </a:r>
            <a:r>
              <a:rPr lang="en-US" sz="3200" dirty="0"/>
              <a:t> </a:t>
            </a:r>
            <a:r>
              <a:rPr lang="en-US" sz="3200" dirty="0" err="1"/>
              <a:t>jezik</a:t>
            </a:r>
            <a:r>
              <a:rPr lang="en-US" sz="3200" dirty="0"/>
              <a:t>;</a:t>
            </a:r>
          </a:p>
          <a:p>
            <a:pPr lvl="1"/>
            <a:r>
              <a:rPr lang="en-US" sz="3200" dirty="0" err="1"/>
              <a:t>robotika</a:t>
            </a:r>
            <a:r>
              <a:rPr lang="en-US" sz="3200" dirty="0"/>
              <a:t>.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2152585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772BF0-C726-289E-3628-53E9FCE5E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Uravnoteženje</a:t>
            </a:r>
            <a:r>
              <a:rPr lang="en-GB" dirty="0"/>
              <a:t> </a:t>
            </a:r>
            <a:r>
              <a:rPr lang="en-GB" dirty="0" err="1"/>
              <a:t>tehnologije</a:t>
            </a:r>
            <a:r>
              <a:rPr lang="en-GB" dirty="0"/>
              <a:t> in </a:t>
            </a:r>
            <a:r>
              <a:rPr lang="en-GB" dirty="0" err="1"/>
              <a:t>človeškega</a:t>
            </a:r>
            <a:r>
              <a:rPr lang="en-GB" dirty="0"/>
              <a:t> </a:t>
            </a:r>
            <a:r>
              <a:rPr lang="en-GB" dirty="0" err="1"/>
              <a:t>pristopa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ABB5CD-2AA5-A596-C299-E7AB298886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GB" sz="3600" dirty="0" err="1"/>
              <a:t>tehnologija</a:t>
            </a:r>
            <a:r>
              <a:rPr lang="en-GB" sz="3600" dirty="0"/>
              <a:t> </a:t>
            </a:r>
            <a:r>
              <a:rPr lang="en-GB" sz="3600" dirty="0" err="1"/>
              <a:t>ni</a:t>
            </a:r>
            <a:r>
              <a:rPr lang="en-GB" sz="3600" dirty="0"/>
              <a:t> </a:t>
            </a:r>
            <a:r>
              <a:rPr lang="en-GB" sz="3600" dirty="0" err="1"/>
              <a:t>nezmotljiva</a:t>
            </a:r>
            <a:r>
              <a:rPr lang="en-GB" sz="3600" dirty="0"/>
              <a:t>;</a:t>
            </a:r>
          </a:p>
          <a:p>
            <a:pPr lvl="1"/>
            <a:r>
              <a:rPr lang="en-GB" sz="3600" dirty="0" err="1"/>
              <a:t>niso</a:t>
            </a:r>
            <a:r>
              <a:rPr lang="en-GB" sz="3600" dirty="0"/>
              <a:t> </a:t>
            </a:r>
            <a:r>
              <a:rPr lang="en-GB" sz="3600" dirty="0" err="1"/>
              <a:t>vsi</a:t>
            </a:r>
            <a:r>
              <a:rPr lang="en-GB" sz="3600" dirty="0"/>
              <a:t> </a:t>
            </a:r>
            <a:r>
              <a:rPr lang="en-GB" sz="3600" dirty="0" err="1"/>
              <a:t>digitalno</a:t>
            </a:r>
            <a:r>
              <a:rPr lang="en-GB" sz="3600" dirty="0"/>
              <a:t> </a:t>
            </a:r>
            <a:r>
              <a:rPr lang="en-GB" sz="3600" dirty="0" err="1"/>
              <a:t>vešči</a:t>
            </a:r>
            <a:r>
              <a:rPr lang="en-GB" sz="3600" dirty="0"/>
              <a:t>;</a:t>
            </a:r>
          </a:p>
          <a:p>
            <a:pPr lvl="1"/>
            <a:r>
              <a:rPr lang="en-GB" sz="3600" dirty="0" err="1"/>
              <a:t>usposabljanje</a:t>
            </a:r>
            <a:r>
              <a:rPr lang="en-GB" sz="3600" dirty="0"/>
              <a:t> </a:t>
            </a:r>
            <a:r>
              <a:rPr lang="en-GB" sz="3600" dirty="0" err="1"/>
              <a:t>osebja</a:t>
            </a:r>
            <a:r>
              <a:rPr lang="en-GB" sz="3600" dirty="0"/>
              <a:t> za </a:t>
            </a:r>
            <a:r>
              <a:rPr lang="en-GB" sz="3600" dirty="0" err="1"/>
              <a:t>uporabo</a:t>
            </a:r>
            <a:r>
              <a:rPr lang="en-GB" sz="3600" dirty="0"/>
              <a:t> </a:t>
            </a:r>
            <a:r>
              <a:rPr lang="en-GB" sz="3600" dirty="0" err="1"/>
              <a:t>tehnologije</a:t>
            </a:r>
            <a:r>
              <a:rPr lang="en-GB" sz="3600" dirty="0"/>
              <a:t>;</a:t>
            </a:r>
          </a:p>
          <a:p>
            <a:pPr lvl="1"/>
            <a:r>
              <a:rPr lang="en-GB" sz="3600" dirty="0"/>
              <a:t>ne </a:t>
            </a:r>
            <a:r>
              <a:rPr lang="en-GB" sz="3600" dirty="0" err="1"/>
              <a:t>dovolite</a:t>
            </a:r>
            <a:r>
              <a:rPr lang="en-GB" sz="3600" dirty="0"/>
              <a:t>, da </a:t>
            </a:r>
            <a:r>
              <a:rPr lang="en-GB" sz="3600" dirty="0" err="1"/>
              <a:t>tehnologija</a:t>
            </a:r>
            <a:r>
              <a:rPr lang="en-GB" sz="3600" dirty="0"/>
              <a:t> </a:t>
            </a:r>
            <a:r>
              <a:rPr lang="en-GB" sz="3600" dirty="0" err="1"/>
              <a:t>zmanjša</a:t>
            </a:r>
            <a:r>
              <a:rPr lang="en-GB" sz="3600" dirty="0"/>
              <a:t> </a:t>
            </a:r>
            <a:r>
              <a:rPr lang="en-GB" sz="3600" dirty="0" err="1"/>
              <a:t>osebni</a:t>
            </a:r>
            <a:r>
              <a:rPr lang="en-GB" sz="3600" dirty="0"/>
              <a:t> </a:t>
            </a:r>
            <a:r>
              <a:rPr lang="en-GB" sz="3600" dirty="0" err="1"/>
              <a:t>stik</a:t>
            </a:r>
            <a:r>
              <a:rPr lang="en-GB" sz="3600" dirty="0"/>
              <a:t>;</a:t>
            </a:r>
          </a:p>
          <a:p>
            <a:pPr lvl="1"/>
            <a:r>
              <a:rPr lang="en-GB" sz="3600" dirty="0" err="1"/>
              <a:t>zasebnost</a:t>
            </a:r>
            <a:r>
              <a:rPr lang="en-GB" sz="3600" dirty="0"/>
              <a:t> in </a:t>
            </a:r>
            <a:r>
              <a:rPr lang="en-GB" sz="3600" dirty="0" err="1"/>
              <a:t>etika</a:t>
            </a:r>
            <a:r>
              <a:rPr lang="en-GB" sz="3600" dirty="0"/>
              <a:t>;</a:t>
            </a:r>
          </a:p>
          <a:p>
            <a:pPr lvl="1"/>
            <a:r>
              <a:rPr lang="en-GB" sz="3600" dirty="0" err="1"/>
              <a:t>trajnostnost</a:t>
            </a:r>
            <a:r>
              <a:rPr lang="en-GB" sz="3600" dirty="0"/>
              <a:t> </a:t>
            </a:r>
            <a:r>
              <a:rPr lang="en-GB" sz="3600" dirty="0" err="1"/>
              <a:t>tehnoloških</a:t>
            </a:r>
            <a:r>
              <a:rPr lang="en-GB" sz="3600" dirty="0"/>
              <a:t> </a:t>
            </a:r>
            <a:r>
              <a:rPr lang="en-GB" sz="3600" dirty="0" err="1"/>
              <a:t>rešitev</a:t>
            </a:r>
            <a:r>
              <a:rPr lang="en-GB" sz="3600" dirty="0"/>
              <a:t>.</a:t>
            </a:r>
          </a:p>
          <a:p>
            <a:pPr lvl="1"/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1992231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30070B-4A0D-545B-6AB2-733DB37FB3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Stroškovni</a:t>
            </a:r>
            <a:r>
              <a:rPr lang="en-US" dirty="0"/>
              <a:t> in </a:t>
            </a:r>
            <a:r>
              <a:rPr lang="en-US" dirty="0" err="1"/>
              <a:t>izvedbeni</a:t>
            </a:r>
            <a:r>
              <a:rPr lang="en-US" dirty="0"/>
              <a:t> </a:t>
            </a:r>
            <a:r>
              <a:rPr lang="en-US" dirty="0" err="1"/>
              <a:t>vidiki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5FC0F1-E248-8C36-0ECA-180D850E98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3200" dirty="0" err="1"/>
              <a:t>Visokotehnološke</a:t>
            </a:r>
            <a:r>
              <a:rPr lang="en-GB" sz="3200" dirty="0"/>
              <a:t> </a:t>
            </a:r>
            <a:r>
              <a:rPr lang="en-GB" sz="3200" dirty="0" err="1"/>
              <a:t>rešitve</a:t>
            </a:r>
            <a:r>
              <a:rPr lang="en-GB" sz="3200" dirty="0"/>
              <a:t> so </a:t>
            </a:r>
            <a:r>
              <a:rPr lang="en-GB" sz="3200" dirty="0" err="1"/>
              <a:t>lahko</a:t>
            </a:r>
            <a:r>
              <a:rPr lang="en-GB" sz="3200" dirty="0"/>
              <a:t> </a:t>
            </a:r>
            <a:r>
              <a:rPr lang="en-GB" sz="3200" dirty="0" err="1"/>
              <a:t>odlično</a:t>
            </a:r>
            <a:r>
              <a:rPr lang="en-GB" sz="3200" dirty="0"/>
              <a:t> </a:t>
            </a:r>
            <a:r>
              <a:rPr lang="en-GB" sz="3200" dirty="0" err="1"/>
              <a:t>orodje</a:t>
            </a:r>
            <a:r>
              <a:rPr lang="en-GB" sz="3200" dirty="0"/>
              <a:t> za </a:t>
            </a:r>
            <a:r>
              <a:rPr lang="en-GB" sz="3200" dirty="0" err="1"/>
              <a:t>dostopnost</a:t>
            </a:r>
            <a:r>
              <a:rPr lang="en-GB" sz="3200" dirty="0"/>
              <a:t>, </a:t>
            </a:r>
            <a:r>
              <a:rPr lang="en-GB" sz="3200" dirty="0" err="1"/>
              <a:t>vendar</a:t>
            </a:r>
            <a:r>
              <a:rPr lang="en-GB" sz="3200" dirty="0"/>
              <a:t> je </a:t>
            </a:r>
            <a:r>
              <a:rPr lang="en-GB" sz="3200" dirty="0" err="1"/>
              <a:t>treba</a:t>
            </a:r>
            <a:r>
              <a:rPr lang="en-GB" sz="3200" dirty="0"/>
              <a:t> </a:t>
            </a:r>
            <a:r>
              <a:rPr lang="en-GB" sz="3200" dirty="0" err="1"/>
              <a:t>presoditi</a:t>
            </a:r>
            <a:r>
              <a:rPr lang="en-GB" sz="3200" dirty="0"/>
              <a:t>:</a:t>
            </a:r>
            <a:endParaRPr lang="sl-SI" sz="3200" dirty="0"/>
          </a:p>
          <a:p>
            <a:pPr>
              <a:buFont typeface="Arial" panose="020B0604020202020204" pitchFamily="34" charset="0"/>
              <a:buChar char="•"/>
            </a:pPr>
            <a:r>
              <a:rPr lang="en-GB" sz="2800" dirty="0" err="1"/>
              <a:t>ali</a:t>
            </a:r>
            <a:r>
              <a:rPr lang="en-GB" sz="2800" dirty="0"/>
              <a:t> </a:t>
            </a:r>
            <a:r>
              <a:rPr lang="en-GB" sz="2800" dirty="0" err="1"/>
              <a:t>korist</a:t>
            </a:r>
            <a:r>
              <a:rPr lang="en-GB" sz="2800" dirty="0"/>
              <a:t> </a:t>
            </a:r>
            <a:r>
              <a:rPr lang="en-GB" sz="2800" dirty="0" err="1"/>
              <a:t>upravičuje</a:t>
            </a:r>
            <a:r>
              <a:rPr lang="en-GB" sz="2800" dirty="0"/>
              <a:t> </a:t>
            </a:r>
            <a:r>
              <a:rPr lang="en-GB" sz="2800" dirty="0" err="1"/>
              <a:t>strošek</a:t>
            </a:r>
            <a:r>
              <a:rPr lang="en-GB" sz="2800" dirty="0"/>
              <a:t> in </a:t>
            </a:r>
            <a:r>
              <a:rPr lang="en-GB" sz="2800" dirty="0" err="1"/>
              <a:t>kompleksnost</a:t>
            </a:r>
            <a:r>
              <a:rPr lang="en-GB" sz="2800" dirty="0"/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800" dirty="0" err="1"/>
              <a:t>ali</a:t>
            </a:r>
            <a:r>
              <a:rPr lang="en-GB" sz="2800" dirty="0"/>
              <a:t> </a:t>
            </a:r>
            <a:r>
              <a:rPr lang="en-GB" sz="2800" dirty="0" err="1"/>
              <a:t>obstajajo</a:t>
            </a:r>
            <a:r>
              <a:rPr lang="en-GB" sz="2800" dirty="0"/>
              <a:t> </a:t>
            </a:r>
            <a:r>
              <a:rPr lang="en-GB" sz="2800" dirty="0" err="1"/>
              <a:t>brezplačne</a:t>
            </a:r>
            <a:r>
              <a:rPr lang="en-GB" sz="2800" dirty="0"/>
              <a:t> </a:t>
            </a:r>
            <a:r>
              <a:rPr lang="en-GB" sz="2800" dirty="0" err="1"/>
              <a:t>ali</a:t>
            </a:r>
            <a:r>
              <a:rPr lang="en-GB" sz="2800" dirty="0"/>
              <a:t> </a:t>
            </a:r>
            <a:r>
              <a:rPr lang="en-GB" sz="2800" dirty="0" err="1"/>
              <a:t>cenovno</a:t>
            </a:r>
            <a:r>
              <a:rPr lang="en-GB" sz="2800" dirty="0"/>
              <a:t> </a:t>
            </a:r>
            <a:r>
              <a:rPr lang="en-GB" sz="2800" dirty="0" err="1"/>
              <a:t>ugodne</a:t>
            </a:r>
            <a:r>
              <a:rPr lang="en-GB" sz="2800" dirty="0"/>
              <a:t> alternative;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800" dirty="0" err="1"/>
              <a:t>možnosti</a:t>
            </a:r>
            <a:r>
              <a:rPr lang="en-GB" sz="2800" dirty="0"/>
              <a:t> </a:t>
            </a:r>
            <a:r>
              <a:rPr lang="en-GB" sz="2800" dirty="0" err="1"/>
              <a:t>partnerstev</a:t>
            </a:r>
            <a:r>
              <a:rPr lang="en-GB" sz="2800" dirty="0"/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800" dirty="0" err="1"/>
              <a:t>obseg</a:t>
            </a:r>
            <a:r>
              <a:rPr lang="en-GB" sz="2800" dirty="0"/>
              <a:t> </a:t>
            </a:r>
            <a:r>
              <a:rPr lang="en-GB" sz="2800" dirty="0" err="1"/>
              <a:t>uvajanja</a:t>
            </a:r>
            <a:r>
              <a:rPr lang="en-GB" sz="2800" dirty="0"/>
              <a:t> – </a:t>
            </a:r>
            <a:r>
              <a:rPr lang="en-GB" sz="2800" dirty="0" err="1"/>
              <a:t>začnite</a:t>
            </a:r>
            <a:r>
              <a:rPr lang="en-GB" sz="2800" dirty="0"/>
              <a:t> s </a:t>
            </a:r>
            <a:r>
              <a:rPr lang="en-GB" sz="2800" dirty="0" err="1"/>
              <a:t>pilotnim</a:t>
            </a:r>
            <a:r>
              <a:rPr lang="en-GB" sz="2800" dirty="0"/>
              <a:t> </a:t>
            </a:r>
            <a:r>
              <a:rPr lang="en-GB" sz="2800" dirty="0" err="1"/>
              <a:t>projektom</a:t>
            </a:r>
            <a:r>
              <a:rPr lang="en-GB" sz="2800" dirty="0"/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162792318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a5d1d9f-d4d3-4255-b7d4-3b733ef2d2ce">
      <Terms xmlns="http://schemas.microsoft.com/office/infopath/2007/PartnerControls"/>
    </lcf76f155ced4ddcb4097134ff3c332f>
    <TaxCatchAll xmlns="180d5d05-33dd-4c09-958b-a491cf4c50cc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3626C21D3572647B2A253AA74E92EE4" ma:contentTypeVersion="21" ma:contentTypeDescription="Ustvari nov dokument." ma:contentTypeScope="" ma:versionID="24ceb8b0b81e4e91e9fe6d7c8ab11fab">
  <xsd:schema xmlns:xsd="http://www.w3.org/2001/XMLSchema" xmlns:xs="http://www.w3.org/2001/XMLSchema" xmlns:p="http://schemas.microsoft.com/office/2006/metadata/properties" xmlns:ns2="3a5d1d9f-d4d3-4255-b7d4-3b733ef2d2ce" xmlns:ns3="180d5d05-33dd-4c09-958b-a491cf4c50cc" targetNamespace="http://schemas.microsoft.com/office/2006/metadata/properties" ma:root="true" ma:fieldsID="7c3017fead9220a05f57be8f82c2f4f7" ns2:_="" ns3:_="">
    <xsd:import namespace="3a5d1d9f-d4d3-4255-b7d4-3b733ef2d2ce"/>
    <xsd:import namespace="180d5d05-33dd-4c09-958b-a491cf4c50c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3:TaxCatchAll" minOccurs="0"/>
                <xsd:element ref="ns2:lcf76f155ced4ddcb4097134ff3c332f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5d1d9f-d4d3-4255-b7d4-3b733ef2d2c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Oznake slike" ma:readOnly="false" ma:fieldId="{5cf76f15-5ced-4ddc-b409-7134ff3c332f}" ma:taxonomyMulti="true" ma:sspId="0d193455-1fba-4e67-a8fd-7144643f5de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0d5d05-33dd-4c09-958b-a491cf4c50cc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V skupni rabi z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V skupni rabi s podrobnostm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0a1dacb2-a4de-4a6d-9162-f89ee2e0ab50}" ma:internalName="TaxCatchAll" ma:showField="CatchAllData" ma:web="180d5d05-33dd-4c09-958b-a491cf4c50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Vrsta vsebine"/>
        <xsd:element ref="dc:title" minOccurs="0" maxOccurs="1" ma:index="4" ma:displayName="Naslov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6E2F7B3-41F4-40D4-B311-01BA5CBC5AF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CDBE9BE-CA3E-4F39-BA40-11E168A0CD40}">
  <ds:schemaRefs>
    <ds:schemaRef ds:uri="http://schemas.microsoft.com/office/2006/metadata/properties"/>
    <ds:schemaRef ds:uri="http://schemas.microsoft.com/office/infopath/2007/PartnerControls"/>
    <ds:schemaRef ds:uri="3a5d1d9f-d4d3-4255-b7d4-3b733ef2d2ce"/>
    <ds:schemaRef ds:uri="180d5d05-33dd-4c09-958b-a491cf4c50cc"/>
  </ds:schemaRefs>
</ds:datastoreItem>
</file>

<file path=customXml/itemProps3.xml><?xml version="1.0" encoding="utf-8"?>
<ds:datastoreItem xmlns:ds="http://schemas.openxmlformats.org/officeDocument/2006/customXml" ds:itemID="{465F3CFE-849F-4203-9F80-83BDF84067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a5d1d9f-d4d3-4255-b7d4-3b733ef2d2ce"/>
    <ds:schemaRef ds:uri="180d5d05-33dd-4c09-958b-a491cf4c50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43</TotalTime>
  <Words>964</Words>
  <Application>Microsoft Office PowerPoint</Application>
  <PresentationFormat>Širokozaslonsko</PresentationFormat>
  <Paragraphs>120</Paragraphs>
  <Slides>14</Slides>
  <Notes>2</Notes>
  <HiddenSlides>0</HiddenSlides>
  <MMClips>0</MMClips>
  <ScaleCrop>false</ScaleCrop>
  <HeadingPairs>
    <vt:vector size="6" baseType="variant">
      <vt:variant>
        <vt:lpstr>Uporabljene pisave</vt:lpstr>
      </vt:variant>
      <vt:variant>
        <vt:i4>2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14</vt:i4>
      </vt:variant>
    </vt:vector>
  </HeadingPairs>
  <TitlesOfParts>
    <vt:vector size="17" baseType="lpstr">
      <vt:lpstr>Arial</vt:lpstr>
      <vt:lpstr>Calibri</vt:lpstr>
      <vt:lpstr>Retrospect</vt:lpstr>
      <vt:lpstr>MODULE 5: Podporne tehnologije in digitalna dostopnost v turizmu</vt:lpstr>
      <vt:lpstr>Učni cilji</vt:lpstr>
      <vt:lpstr>Načela digitalne dostopnosti za turizem in dediščino</vt:lpstr>
      <vt:lpstr>Podporne tehnologije za izkušnjo obiskovalca na lokaciji</vt:lpstr>
      <vt:lpstr>Podporne tehnologije za izkušnjo obiskovalca na lokaciji</vt:lpstr>
      <vt:lpstr>Virtualni dostop in digitalni doseg</vt:lpstr>
      <vt:lpstr>Nastajajoče rešitve umetne inteligence</vt:lpstr>
      <vt:lpstr>Uravnoteženje tehnologije in človeškega pristopa</vt:lpstr>
      <vt:lpstr>Stroškovni in izvedbeni vidiki</vt:lpstr>
      <vt:lpstr>Ideje za podporne tehnologije</vt:lpstr>
      <vt:lpstr>Ideje za podporne tehnologije</vt:lpstr>
      <vt:lpstr>Ideje za podporne tehnologije</vt:lpstr>
      <vt:lpstr>Ključna sporočila</vt:lpstr>
      <vt:lpstr>Hvala!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Rafael Pupovac</dc:creator>
  <cp:lastModifiedBy>Sonja Vratarič</cp:lastModifiedBy>
  <cp:revision>16</cp:revision>
  <dcterms:created xsi:type="dcterms:W3CDTF">2026-01-18T21:27:19Z</dcterms:created>
  <dcterms:modified xsi:type="dcterms:W3CDTF">2026-06-05T12:00:55Z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0x01010063626C21D3572647B2A253AA74E92EE4</vt:lpwstr>
  </property>
  <property fmtid="{D5CDD505-2E9C-101B-9397-08002B2CF9AE}" pid="3" name="MediaServiceImageTags">
    <vt:lpwstr/>
  </property>
</Properties>
</file>